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  <p:sldMasterId id="2147483672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</p:sldIdLst>
  <p:sldSz cy="10287000" cx="18286400"/>
  <p:notesSz cx="6858000" cy="9144000"/>
  <p:embeddedFontLst>
    <p:embeddedFont>
      <p:font typeface="Open Sans SemiBold"/>
      <p:regular r:id="rId39"/>
      <p:bold r:id="rId40"/>
      <p:italic r:id="rId41"/>
      <p:boldItalic r:id="rId42"/>
    </p:embeddedFont>
    <p:embeddedFont>
      <p:font typeface="Ultra"/>
      <p:regular r:id="rId43"/>
    </p:embeddedFont>
    <p:embeddedFont>
      <p:font typeface="Open Sans Light"/>
      <p:regular r:id="rId44"/>
      <p:bold r:id="rId45"/>
      <p:italic r:id="rId46"/>
      <p:boldItalic r:id="rId47"/>
    </p:embeddedFont>
    <p:embeddedFont>
      <p:font typeface="Open Sans"/>
      <p:regular r:id="rId48"/>
      <p:bold r:id="rId49"/>
      <p:italic r:id="rId50"/>
      <p:boldItalic r:id="rId5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3238">
          <p15:clr>
            <a:srgbClr val="A4A3A4"/>
          </p15:clr>
        </p15:guide>
        <p15:guide id="2" pos="5759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52" roundtripDataSignature="AMtx7mhFKHaEQrp4XyYAyzjlcj1B70ZtI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AC35D8F9-1AEF-47EB-A3D2-74532D40B2EA}">
  <a:tblStyle styleId="{AC35D8F9-1AEF-47EB-A3D2-74532D40B2EA}" styleName="Table_0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6460426E-4427-4E75-BBE4-82D99A0C3D60}" styleName="Table_1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3238" orient="horz"/>
        <p:guide pos="5759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OpenSansSemiBold-bold.fntdata"/><Relationship Id="rId42" Type="http://schemas.openxmlformats.org/officeDocument/2006/relationships/font" Target="fonts/OpenSansSemiBold-boldItalic.fntdata"/><Relationship Id="rId41" Type="http://schemas.openxmlformats.org/officeDocument/2006/relationships/font" Target="fonts/OpenSansSemiBold-italic.fntdata"/><Relationship Id="rId44" Type="http://schemas.openxmlformats.org/officeDocument/2006/relationships/font" Target="fonts/OpenSansLight-regular.fntdata"/><Relationship Id="rId43" Type="http://schemas.openxmlformats.org/officeDocument/2006/relationships/font" Target="fonts/Ultra-regular.fntdata"/><Relationship Id="rId46" Type="http://schemas.openxmlformats.org/officeDocument/2006/relationships/font" Target="fonts/OpenSansLight-italic.fntdata"/><Relationship Id="rId45" Type="http://schemas.openxmlformats.org/officeDocument/2006/relationships/font" Target="fonts/OpenSansLight-bold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48" Type="http://schemas.openxmlformats.org/officeDocument/2006/relationships/font" Target="fonts/OpenSans-regular.fntdata"/><Relationship Id="rId47" Type="http://schemas.openxmlformats.org/officeDocument/2006/relationships/font" Target="fonts/OpenSansLight-boldItalic.fntdata"/><Relationship Id="rId49" Type="http://schemas.openxmlformats.org/officeDocument/2006/relationships/font" Target="fonts/OpenSans-bold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font" Target="fonts/OpenSansSemiBold-regular.fntdata"/><Relationship Id="rId38" Type="http://schemas.openxmlformats.org/officeDocument/2006/relationships/slide" Target="slides/slide31.xml"/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font" Target="fonts/OpenSans-boldItalic.fntdata"/><Relationship Id="rId50" Type="http://schemas.openxmlformats.org/officeDocument/2006/relationships/font" Target="fonts/OpenSans-italic.fntdata"/><Relationship Id="rId52" Type="http://customschemas.google.com/relationships/presentationmetadata" Target="metadata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82588" y="685800"/>
            <a:ext cx="60928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87" name="Google Shape;1487;p2:notes"/>
          <p:cNvSpPr/>
          <p:nvPr>
            <p:ph idx="2" type="sldImg"/>
          </p:nvPr>
        </p:nvSpPr>
        <p:spPr>
          <a:xfrm>
            <a:off x="382588" y="685800"/>
            <a:ext cx="60928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6" name="Shape 1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7" name="Google Shape;1627;gfe6a778573_1_1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28" name="Google Shape;1628;gfe6a778573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29" name="Google Shape;1629;gfe6a778573_1_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8" name="Shape 1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" name="Google Shape;1639;gfe6a778573_0_23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40" name="Google Shape;1640;gfe6a778573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41" name="Google Shape;1641;gfe6a778573_0_2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5" name="Shape 1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6" name="Google Shape;1656;g1584adc33da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57" name="Google Shape;1657;g1584adc33da_3_0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6" name="Shape 1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7" name="Google Shape;1667;g15879de9899_2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68" name="Google Shape;1668;g15879de9899_2_42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g14b2e3dfa6b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86" name="Google Shape;1686;g14b2e3dfa6b_0_12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7" name="Shape 1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8" name="Google Shape;1698;g1584adc33da_3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Antes de realizar el modelo</a:t>
            </a:r>
            <a:endParaRPr/>
          </a:p>
        </p:txBody>
      </p:sp>
      <p:sp>
        <p:nvSpPr>
          <p:cNvPr id="1699" name="Google Shape;1699;g1584adc33da_3_22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7" name="Shape 1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8" name="Google Shape;1708;g152399a9c80_2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09" name="Google Shape;1709;g152399a9c80_2_21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gfe6a778573_0_64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21" name="Google Shape;1721;gfe6a778573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22" name="Google Shape;1722;gfe6a778573_0_6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4" name="Shape 1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5" name="Google Shape;1735;gfe6a778573_2_34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36" name="Google Shape;1736;gfe6a778573_2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37" name="Google Shape;1737;gfe6a778573_2_3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5" name="Shape 1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6" name="Google Shape;1746;gfe6a778573_2_0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47" name="Google Shape;1747;gfe6a778573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48" name="Google Shape;1748;gfe6a778573_2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4" name="Shape 1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" name="Google Shape;1495;g1581be03df9_0_0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96" name="Google Shape;1496;g1581be03df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97" name="Google Shape;1497;g1581be03df9_0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8" name="Shape 1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9" name="Google Shape;1759;g155fc21ef4e_0_4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60" name="Google Shape;1760;g155fc21ef4e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61" name="Google Shape;1761;g155fc21ef4e_0_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2" name="Shape 1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3" name="Google Shape;1773;gfe6a778573_2_9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74" name="Google Shape;1774;gfe6a778573_2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75" name="Google Shape;1775;gfe6a778573_2_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5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6" name="Google Shape;1786;g1584adc33da_3_45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87" name="Google Shape;1787;g1584adc33da_3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88" name="Google Shape;1788;g1584adc33da_3_4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5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g149dda088c8_0_8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97" name="Google Shape;1797;g149dda088c8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98" name="Google Shape;1798;g149dda088c8_0_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6" name="Shape 1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7" name="Google Shape;1807;g1581be03df9_0_65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08" name="Google Shape;1808;g1581be03df9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09" name="Google Shape;1809;g1581be03df9_0_6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g15879de9899_2_66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22" name="Google Shape;1822;g15879de9899_2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23" name="Google Shape;1823;g15879de9899_2_6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2" name="Shape 1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3" name="Google Shape;1833;p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34" name="Google Shape;1834;p88:notes"/>
          <p:cNvSpPr/>
          <p:nvPr>
            <p:ph idx="2" type="sldImg"/>
          </p:nvPr>
        </p:nvSpPr>
        <p:spPr>
          <a:xfrm>
            <a:off x="382588" y="685800"/>
            <a:ext cx="60928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8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Google Shape;1839;g1581be03df9_1_15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40" name="Google Shape;1840;g1581be03df9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41" name="Google Shape;1841;g1581be03df9_1_1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g1581be03df9_1_26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51" name="Google Shape;1851;g1581be03df9_1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52" name="Google Shape;1852;g1581be03df9_1_2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9" name="Shape 1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0" name="Google Shape;1860;g1581be03df9_2_2377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61" name="Google Shape;1861;g1581be03df9_2_23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62" name="Google Shape;1862;g1581be03df9_2_237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7" name="Shape 1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8" name="Google Shape;1518;g15879de9899_2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19" name="Google Shape;1519;g15879de9899_2_1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9" name="Shape 1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0" name="Google Shape;1870;g152399a9c80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71" name="Google Shape;1871;g152399a9c80_2_0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0" name="Shape 1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1" name="Google Shape;1881;g15879de9899_2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82" name="Google Shape;1882;g15879de9899_2_13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8" name="Shape 1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9" name="Google Shape;1529;g15879de9899_2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30" name="Google Shape;1530;g15879de9899_2_24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6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7" name="Google Shape;1547;g1384e0add72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48" name="Google Shape;1548;g1384e0add72_1_0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0" name="Shape 1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1" name="Google Shape;1561;g1384e0add72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62" name="Google Shape;1562;g1384e0add72_1_11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2" name="Shape 1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3" name="Google Shape;1573;g1384e0add72_0_38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74" name="Google Shape;1574;g1384e0add72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75" name="Google Shape;1575;g1384e0add72_0_3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9" name="Shape 1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0" name="Google Shape;1590;g1581be03df9_0_34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91" name="Google Shape;1591;g1581be03df9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92" name="Google Shape;1592;g1581be03df9_0_3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4" name="Shape 1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5" name="Google Shape;1615;g14940ed4bfa_0_1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16" name="Google Shape;1616;g14940ed4bfa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17" name="Google Shape;1617;g14940ed4bfa_0_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5.png"/><Relationship Id="rId4" Type="http://schemas.openxmlformats.org/officeDocument/2006/relationships/image" Target="../media/image10.png"/><Relationship Id="rId5" Type="http://schemas.openxmlformats.org/officeDocument/2006/relationships/image" Target="../media/image6.png"/><Relationship Id="rId6" Type="http://schemas.openxmlformats.org/officeDocument/2006/relationships/image" Target="../media/image4.png"/><Relationship Id="rId7" Type="http://schemas.openxmlformats.org/officeDocument/2006/relationships/image" Target="../media/image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>
  <p:cSld name="Title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92"/>
          <p:cNvSpPr txBox="1"/>
          <p:nvPr>
            <p:ph type="ctrTitle"/>
          </p:nvPr>
        </p:nvSpPr>
        <p:spPr>
          <a:xfrm>
            <a:off x="1371481" y="3972857"/>
            <a:ext cx="15543451" cy="1585999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600"/>
              <a:buFont typeface="Ultra"/>
              <a:buNone/>
              <a:defRPr sz="9600">
                <a:solidFill>
                  <a:schemeClr val="accent1"/>
                </a:solidFill>
                <a:latin typeface="Ultra"/>
                <a:ea typeface="Ultra"/>
                <a:cs typeface="Ultra"/>
                <a:sym typeface="Ultr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92"/>
          <p:cNvSpPr txBox="1"/>
          <p:nvPr>
            <p:ph idx="1" type="subTitle"/>
          </p:nvPr>
        </p:nvSpPr>
        <p:spPr>
          <a:xfrm>
            <a:off x="1366342" y="8527876"/>
            <a:ext cx="15553728" cy="1512168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rmAutofit/>
          </a:bodyPr>
          <a:lstStyle>
            <a:lvl1pPr lvl="0" algn="ctr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rgbClr val="898989"/>
              </a:buClr>
              <a:buSzPts val="2000"/>
              <a:buNone/>
              <a:defRPr sz="2000">
                <a:solidFill>
                  <a:srgbClr val="898989"/>
                </a:solidFill>
                <a:latin typeface="Ultra"/>
                <a:ea typeface="Ultra"/>
                <a:cs typeface="Ultra"/>
                <a:sym typeface="Ultra"/>
              </a:defRPr>
            </a:lvl1pPr>
            <a:lvl2pPr lvl="1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98989"/>
              </a:buClr>
              <a:buSzPts val="5000"/>
              <a:buNone/>
              <a:defRPr>
                <a:solidFill>
                  <a:srgbClr val="898989"/>
                </a:solidFill>
              </a:defRPr>
            </a:lvl2pPr>
            <a:lvl3pPr lvl="2" algn="ctr">
              <a:lnSpc>
                <a:spcPct val="100000"/>
              </a:lnSpc>
              <a:spcBef>
                <a:spcPts val="860"/>
              </a:spcBef>
              <a:spcAft>
                <a:spcPts val="0"/>
              </a:spcAft>
              <a:buClr>
                <a:srgbClr val="898989"/>
              </a:buClr>
              <a:buSzPts val="4300"/>
              <a:buNone/>
              <a:defRPr>
                <a:solidFill>
                  <a:srgbClr val="898989"/>
                </a:solidFill>
              </a:defRPr>
            </a:lvl3pPr>
            <a:lvl4pPr lvl="3" algn="ctr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898989"/>
              </a:buClr>
              <a:buSzPts val="3600"/>
              <a:buNone/>
              <a:defRPr>
                <a:solidFill>
                  <a:srgbClr val="898989"/>
                </a:solidFill>
              </a:defRPr>
            </a:lvl4pPr>
            <a:lvl5pPr lvl="4" algn="ctr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898989"/>
              </a:buClr>
              <a:buSzPts val="3600"/>
              <a:buNone/>
              <a:defRPr>
                <a:solidFill>
                  <a:srgbClr val="898989"/>
                </a:solidFill>
              </a:defRPr>
            </a:lvl5pPr>
            <a:lvl6pPr lvl="5" algn="ctr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898989"/>
              </a:buClr>
              <a:buSzPts val="3600"/>
              <a:buNone/>
              <a:defRPr>
                <a:solidFill>
                  <a:srgbClr val="898989"/>
                </a:solidFill>
              </a:defRPr>
            </a:lvl6pPr>
            <a:lvl7pPr lvl="6" algn="ctr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898989"/>
              </a:buClr>
              <a:buSzPts val="3600"/>
              <a:buNone/>
              <a:defRPr>
                <a:solidFill>
                  <a:srgbClr val="898989"/>
                </a:solidFill>
              </a:defRPr>
            </a:lvl7pPr>
            <a:lvl8pPr lvl="7" algn="ctr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898989"/>
              </a:buClr>
              <a:buSzPts val="3600"/>
              <a:buNone/>
              <a:defRPr>
                <a:solidFill>
                  <a:srgbClr val="898989"/>
                </a:solidFill>
              </a:defRPr>
            </a:lvl8pPr>
            <a:lvl9pPr lvl="8" algn="ctr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898989"/>
              </a:buClr>
              <a:buSzPts val="3600"/>
              <a:buNone/>
              <a:defRPr>
                <a:solidFill>
                  <a:srgbClr val="898989"/>
                </a:solidFill>
              </a:defRPr>
            </a:lvl9pPr>
          </a:lstStyle>
          <a:p/>
        </p:txBody>
      </p:sp>
      <p:sp>
        <p:nvSpPr>
          <p:cNvPr id="15" name="Google Shape;15;p92"/>
          <p:cNvSpPr txBox="1"/>
          <p:nvPr>
            <p:ph idx="2" type="body"/>
          </p:nvPr>
        </p:nvSpPr>
        <p:spPr>
          <a:xfrm>
            <a:off x="1366342" y="5503590"/>
            <a:ext cx="15553728" cy="864046"/>
          </a:xfrm>
          <a:prstGeom prst="rect">
            <a:avLst/>
          </a:prstGeom>
          <a:noFill/>
          <a:ln>
            <a:noFill/>
          </a:ln>
        </p:spPr>
        <p:txBody>
          <a:bodyPr anchorCtr="0" anchor="b" bIns="81625" lIns="163275" spcFirstLastPara="1" rIns="163275" wrap="square" tIns="81625">
            <a:noAutofit/>
          </a:bodyPr>
          <a:lstStyle>
            <a:lvl1pPr indent="-228600" lvl="0" marL="457200" algn="ctr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  <a:latin typeface="Ultra"/>
                <a:ea typeface="Ultra"/>
                <a:cs typeface="Ultra"/>
                <a:sym typeface="Ultra"/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grpSp>
        <p:nvGrpSpPr>
          <p:cNvPr id="16" name="Google Shape;16;p92"/>
          <p:cNvGrpSpPr/>
          <p:nvPr/>
        </p:nvGrpSpPr>
        <p:grpSpPr>
          <a:xfrm>
            <a:off x="8595214" y="8095828"/>
            <a:ext cx="1088138" cy="188527"/>
            <a:chOff x="8595214" y="6592642"/>
            <a:chExt cx="1088138" cy="188527"/>
          </a:xfrm>
        </p:grpSpPr>
        <p:sp>
          <p:nvSpPr>
            <p:cNvPr id="17" name="Google Shape;17;p92"/>
            <p:cNvSpPr/>
            <p:nvPr/>
          </p:nvSpPr>
          <p:spPr>
            <a:xfrm>
              <a:off x="9048943" y="6592642"/>
              <a:ext cx="188527" cy="188527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t/>
              </a:r>
              <a:endParaRPr b="0" i="0" sz="32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8" name="Google Shape;18;p92"/>
            <p:cNvSpPr/>
            <p:nvPr/>
          </p:nvSpPr>
          <p:spPr>
            <a:xfrm>
              <a:off x="8595214" y="6592642"/>
              <a:ext cx="188527" cy="188527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t/>
              </a:r>
              <a:endParaRPr b="0" i="0" sz="32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9" name="Google Shape;19;p92"/>
            <p:cNvSpPr/>
            <p:nvPr/>
          </p:nvSpPr>
          <p:spPr>
            <a:xfrm>
              <a:off x="9494825" y="6592642"/>
              <a:ext cx="188527" cy="188527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t/>
              </a:r>
              <a:endParaRPr b="0" i="0" sz="32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20" name="Google Shape;20;p92"/>
          <p:cNvSpPr/>
          <p:nvPr/>
        </p:nvSpPr>
        <p:spPr>
          <a:xfrm>
            <a:off x="7039260" y="2492117"/>
            <a:ext cx="864096" cy="86409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" name="Google Shape;21;p92"/>
          <p:cNvSpPr/>
          <p:nvPr/>
        </p:nvSpPr>
        <p:spPr>
          <a:xfrm>
            <a:off x="8153859" y="2492117"/>
            <a:ext cx="864096" cy="86409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" name="Google Shape;22;p92"/>
          <p:cNvSpPr/>
          <p:nvPr/>
        </p:nvSpPr>
        <p:spPr>
          <a:xfrm>
            <a:off x="9268458" y="2492117"/>
            <a:ext cx="864096" cy="86409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" name="Google Shape;23;p92"/>
          <p:cNvSpPr/>
          <p:nvPr/>
        </p:nvSpPr>
        <p:spPr>
          <a:xfrm>
            <a:off x="10383056" y="2492117"/>
            <a:ext cx="864096" cy="86409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ullscreen Image with Caption">
  <p:cSld name="Fullscreen Image with Caption"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35"/>
          <p:cNvSpPr/>
          <p:nvPr>
            <p:ph idx="2" type="pic"/>
          </p:nvPr>
        </p:nvSpPr>
        <p:spPr>
          <a:xfrm>
            <a:off x="0" y="-3175"/>
            <a:ext cx="18286413" cy="10287000"/>
          </a:xfrm>
          <a:prstGeom prst="rect">
            <a:avLst/>
          </a:prstGeom>
          <a:solidFill>
            <a:srgbClr val="C6F1FF"/>
          </a:solidFill>
          <a:ln>
            <a:noFill/>
          </a:ln>
        </p:spPr>
      </p:sp>
      <p:sp>
        <p:nvSpPr>
          <p:cNvPr id="173" name="Google Shape;173;p135"/>
          <p:cNvSpPr txBox="1"/>
          <p:nvPr>
            <p:ph type="title"/>
          </p:nvPr>
        </p:nvSpPr>
        <p:spPr>
          <a:xfrm>
            <a:off x="-1" y="8563429"/>
            <a:ext cx="9142413" cy="1170617"/>
          </a:xfrm>
          <a:prstGeom prst="rect">
            <a:avLst/>
          </a:prstGeom>
          <a:solidFill>
            <a:schemeClr val="dk2">
              <a:alpha val="67058"/>
            </a:schemeClr>
          </a:solidFill>
          <a:ln>
            <a:noFill/>
          </a:ln>
        </p:spPr>
        <p:txBody>
          <a:bodyPr anchorCtr="0" anchor="ctr" bIns="81625" lIns="163275" spcFirstLastPara="1" rIns="163275" wrap="square" tIns="816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Ultra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Break 2">
  <p:cSld name="Section Break 2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40"/>
          <p:cNvSpPr/>
          <p:nvPr>
            <p:ph idx="2" type="pic"/>
          </p:nvPr>
        </p:nvSpPr>
        <p:spPr>
          <a:xfrm>
            <a:off x="0" y="0"/>
            <a:ext cx="18286413" cy="10287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76" name="Google Shape;176;p140"/>
          <p:cNvSpPr/>
          <p:nvPr>
            <p:ph idx="1" type="body"/>
          </p:nvPr>
        </p:nvSpPr>
        <p:spPr>
          <a:xfrm>
            <a:off x="10799390" y="2911252"/>
            <a:ext cx="6768554" cy="6768554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txBody>
          <a:bodyPr anchorCtr="0" anchor="t" bIns="81625" lIns="163275" spcFirstLastPara="1" rIns="163275" wrap="square" tIns="81625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7" name="Google Shape;177;p140"/>
          <p:cNvSpPr/>
          <p:nvPr>
            <p:ph idx="3" type="body"/>
          </p:nvPr>
        </p:nvSpPr>
        <p:spPr>
          <a:xfrm>
            <a:off x="16488022" y="2263180"/>
            <a:ext cx="1440160" cy="1440160"/>
          </a:xfrm>
          <a:prstGeom prst="ellipse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txBody>
          <a:bodyPr anchorCtr="0" anchor="t" bIns="81625" lIns="163275" spcFirstLastPara="1" rIns="163275" wrap="square" tIns="81625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latin typeface="Ultra"/>
                <a:ea typeface="Ultra"/>
                <a:cs typeface="Ultra"/>
                <a:sym typeface="Ultra"/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8" name="Google Shape;178;p140"/>
          <p:cNvSpPr/>
          <p:nvPr>
            <p:ph idx="4" type="body"/>
          </p:nvPr>
        </p:nvSpPr>
        <p:spPr>
          <a:xfrm>
            <a:off x="6766942" y="7779029"/>
            <a:ext cx="936104" cy="936104"/>
          </a:xfrm>
          <a:prstGeom prst="ellipse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txBody>
          <a:bodyPr anchorCtr="0" anchor="t" bIns="81625" lIns="163275" spcFirstLastPara="1" rIns="163275" wrap="square" tIns="81625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9" name="Google Shape;179;p140"/>
          <p:cNvSpPr/>
          <p:nvPr>
            <p:ph idx="5" type="body"/>
          </p:nvPr>
        </p:nvSpPr>
        <p:spPr>
          <a:xfrm>
            <a:off x="8207102" y="8295804"/>
            <a:ext cx="1403177" cy="1403177"/>
          </a:xfrm>
          <a:prstGeom prst="ellipse">
            <a:avLst/>
          </a:prstGeom>
          <a:solidFill>
            <a:schemeClr val="accent5">
              <a:alpha val="80000"/>
            </a:schemeClr>
          </a:solidFill>
          <a:ln>
            <a:noFill/>
          </a:ln>
        </p:spPr>
        <p:txBody>
          <a:bodyPr anchorCtr="0" anchor="t" bIns="81625" lIns="163275" spcFirstLastPara="1" rIns="163275" wrap="square" tIns="81625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0" name="Google Shape;180;p140"/>
          <p:cNvSpPr txBox="1"/>
          <p:nvPr>
            <p:ph idx="6" type="body"/>
          </p:nvPr>
        </p:nvSpPr>
        <p:spPr>
          <a:xfrm>
            <a:off x="16596034" y="2263180"/>
            <a:ext cx="1224136" cy="1440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>
            <a:lvl1pPr indent="-228600" lvl="0" marL="457200" algn="ctr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1" name="Google Shape;181;p140"/>
          <p:cNvSpPr/>
          <p:nvPr>
            <p:ph idx="7" type="pic"/>
          </p:nvPr>
        </p:nvSpPr>
        <p:spPr>
          <a:xfrm>
            <a:off x="13607486" y="5143872"/>
            <a:ext cx="1152363" cy="1152363"/>
          </a:xfrm>
          <a:prstGeom prst="rect">
            <a:avLst/>
          </a:prstGeom>
          <a:noFill/>
          <a:ln>
            <a:noFill/>
          </a:ln>
        </p:spPr>
      </p:sp>
      <p:sp>
        <p:nvSpPr>
          <p:cNvPr id="182" name="Google Shape;182;p140"/>
          <p:cNvSpPr txBox="1"/>
          <p:nvPr>
            <p:ph idx="8" type="body"/>
          </p:nvPr>
        </p:nvSpPr>
        <p:spPr>
          <a:xfrm>
            <a:off x="11015315" y="6439644"/>
            <a:ext cx="6336704" cy="1008112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3" name="Google Shape;183;p140"/>
          <p:cNvSpPr/>
          <p:nvPr>
            <p:ph idx="9" type="body"/>
          </p:nvPr>
        </p:nvSpPr>
        <p:spPr>
          <a:xfrm>
            <a:off x="9610279" y="7186443"/>
            <a:ext cx="1185172" cy="1185172"/>
          </a:xfrm>
          <a:prstGeom prst="ellipse">
            <a:avLst/>
          </a:prstGeom>
          <a:solidFill>
            <a:schemeClr val="accent6">
              <a:alpha val="80000"/>
            </a:schemeClr>
          </a:solidFill>
          <a:ln>
            <a:noFill/>
          </a:ln>
        </p:spPr>
        <p:txBody>
          <a:bodyPr anchorCtr="0" anchor="t" bIns="81625" lIns="163275" spcFirstLastPara="1" rIns="163275" wrap="square" tIns="81625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4" name="Google Shape;184;p140"/>
          <p:cNvSpPr/>
          <p:nvPr>
            <p:ph idx="13" type="body"/>
          </p:nvPr>
        </p:nvSpPr>
        <p:spPr>
          <a:xfrm>
            <a:off x="15695935" y="1436231"/>
            <a:ext cx="792087" cy="792087"/>
          </a:xfrm>
          <a:prstGeom prst="ellipse">
            <a:avLst/>
          </a:prstGeom>
          <a:solidFill>
            <a:schemeClr val="accent4">
              <a:alpha val="80000"/>
            </a:schemeClr>
          </a:solidFill>
          <a:ln>
            <a:noFill/>
          </a:ln>
        </p:spPr>
        <p:txBody>
          <a:bodyPr anchorCtr="0" anchor="t" bIns="81625" lIns="163275" spcFirstLastPara="1" rIns="163275" wrap="square" tIns="81625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rategy">
  <p:cSld name="Strategy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51"/>
          <p:cNvSpPr/>
          <p:nvPr/>
        </p:nvSpPr>
        <p:spPr>
          <a:xfrm>
            <a:off x="-1" y="0"/>
            <a:ext cx="18286413" cy="11181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7" name="Google Shape;187;p151"/>
          <p:cNvSpPr/>
          <p:nvPr/>
        </p:nvSpPr>
        <p:spPr>
          <a:xfrm>
            <a:off x="0" y="5965370"/>
            <a:ext cx="18286413" cy="432162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88" name="Google Shape;188;p15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718462" y="4451598"/>
            <a:ext cx="1009181" cy="15137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1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41034" y="4457082"/>
            <a:ext cx="981758" cy="15082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1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65154" y="4160910"/>
            <a:ext cx="1206628" cy="18044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15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595418" y="3705682"/>
            <a:ext cx="1061284" cy="22596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15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894825" y="3628895"/>
            <a:ext cx="1173721" cy="2336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15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4306314" y="3283360"/>
            <a:ext cx="1170979" cy="2682009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151"/>
          <p:cNvSpPr txBox="1"/>
          <p:nvPr>
            <p:ph idx="1" type="body"/>
          </p:nvPr>
        </p:nvSpPr>
        <p:spPr>
          <a:xfrm>
            <a:off x="1042793" y="2918326"/>
            <a:ext cx="4389120" cy="720080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>
            <a:lvl1pPr indent="-228600" lvl="0" marL="457200" algn="ctr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i="0" sz="2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5" name="Google Shape;195;p151"/>
          <p:cNvSpPr txBox="1"/>
          <p:nvPr>
            <p:ph idx="2" type="body"/>
          </p:nvPr>
        </p:nvSpPr>
        <p:spPr>
          <a:xfrm>
            <a:off x="3223052" y="2062221"/>
            <a:ext cx="4389120" cy="720080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>
            <a:lvl1pPr indent="-228600" lvl="0" marL="457200" algn="ctr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i="0" sz="28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6" name="Google Shape;196;p151"/>
          <p:cNvSpPr txBox="1"/>
          <p:nvPr>
            <p:ph idx="3" type="body"/>
          </p:nvPr>
        </p:nvSpPr>
        <p:spPr>
          <a:xfrm>
            <a:off x="10287125" y="1516812"/>
            <a:ext cx="4389120" cy="720080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>
            <a:lvl1pPr indent="-228600" lvl="0" marL="457200" algn="ctr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 i="0" sz="28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7" name="Google Shape;197;p151"/>
          <p:cNvSpPr txBox="1"/>
          <p:nvPr>
            <p:ph idx="4" type="body"/>
          </p:nvPr>
        </p:nvSpPr>
        <p:spPr>
          <a:xfrm>
            <a:off x="7884580" y="2386311"/>
            <a:ext cx="4389120" cy="720080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>
            <a:lvl1pPr indent="-228600" lvl="0" marL="457200" algn="ctr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4"/>
              </a:buClr>
              <a:buSzPts val="2800"/>
              <a:buNone/>
              <a:defRPr i="0" sz="280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8" name="Google Shape;198;p151"/>
          <p:cNvSpPr txBox="1"/>
          <p:nvPr>
            <p:ph idx="5" type="body"/>
          </p:nvPr>
        </p:nvSpPr>
        <p:spPr>
          <a:xfrm>
            <a:off x="5726308" y="1206116"/>
            <a:ext cx="4389120" cy="720080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>
            <a:lvl1pPr indent="-228600" lvl="0" marL="457200" algn="ctr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i="0" sz="28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9" name="Google Shape;199;p151"/>
          <p:cNvSpPr txBox="1"/>
          <p:nvPr>
            <p:ph idx="6" type="body"/>
          </p:nvPr>
        </p:nvSpPr>
        <p:spPr>
          <a:xfrm>
            <a:off x="12697243" y="647313"/>
            <a:ext cx="4389120" cy="720080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>
            <a:lvl1pPr indent="-228600" lvl="0" marL="457200" algn="ctr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 i="0" sz="28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cxnSp>
        <p:nvCxnSpPr>
          <p:cNvPr id="200" name="Google Shape;200;p151"/>
          <p:cNvCxnSpPr>
            <a:stCxn id="194" idx="2"/>
          </p:cNvCxnSpPr>
          <p:nvPr/>
        </p:nvCxnSpPr>
        <p:spPr>
          <a:xfrm>
            <a:off x="3237353" y="3638406"/>
            <a:ext cx="0" cy="672300"/>
          </a:xfrm>
          <a:prstGeom prst="straightConnector1">
            <a:avLst/>
          </a:prstGeom>
          <a:noFill/>
          <a:ln cap="flat" cmpd="sng" w="28575">
            <a:solidFill>
              <a:srgbClr val="00AAE1"/>
            </a:solidFill>
            <a:prstDash val="dot"/>
            <a:round/>
            <a:headEnd len="lg" w="lg" type="oval"/>
            <a:tailEnd len="lg" w="lg" type="oval"/>
          </a:ln>
        </p:spPr>
      </p:cxnSp>
      <p:cxnSp>
        <p:nvCxnSpPr>
          <p:cNvPr id="201" name="Google Shape;201;p151"/>
          <p:cNvCxnSpPr/>
          <p:nvPr/>
        </p:nvCxnSpPr>
        <p:spPr>
          <a:xfrm>
            <a:off x="5425323" y="2917371"/>
            <a:ext cx="0" cy="1383775"/>
          </a:xfrm>
          <a:prstGeom prst="straightConnector1">
            <a:avLst/>
          </a:prstGeom>
          <a:noFill/>
          <a:ln cap="flat" cmpd="sng" w="28575">
            <a:solidFill>
              <a:schemeClr val="accent3"/>
            </a:solidFill>
            <a:prstDash val="dot"/>
            <a:round/>
            <a:headEnd len="lg" w="lg" type="oval"/>
            <a:tailEnd len="lg" w="lg" type="oval"/>
          </a:ln>
        </p:spPr>
      </p:cxnSp>
      <p:cxnSp>
        <p:nvCxnSpPr>
          <p:cNvPr id="202" name="Google Shape;202;p151"/>
          <p:cNvCxnSpPr/>
          <p:nvPr/>
        </p:nvCxnSpPr>
        <p:spPr>
          <a:xfrm>
            <a:off x="7903696" y="2046514"/>
            <a:ext cx="0" cy="1898912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dot"/>
            <a:round/>
            <a:headEnd len="lg" w="lg" type="oval"/>
            <a:tailEnd len="lg" w="lg" type="oval"/>
          </a:ln>
        </p:spPr>
      </p:cxnSp>
      <p:cxnSp>
        <p:nvCxnSpPr>
          <p:cNvPr id="203" name="Google Shape;203;p151"/>
          <p:cNvCxnSpPr/>
          <p:nvPr/>
        </p:nvCxnSpPr>
        <p:spPr>
          <a:xfrm>
            <a:off x="10068670" y="3148370"/>
            <a:ext cx="0" cy="335059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dot"/>
            <a:round/>
            <a:headEnd len="lg" w="lg" type="oval"/>
            <a:tailEnd len="lg" w="lg" type="oval"/>
          </a:ln>
        </p:spPr>
      </p:cxnSp>
      <p:cxnSp>
        <p:nvCxnSpPr>
          <p:cNvPr id="204" name="Google Shape;204;p151"/>
          <p:cNvCxnSpPr/>
          <p:nvPr/>
        </p:nvCxnSpPr>
        <p:spPr>
          <a:xfrm>
            <a:off x="12481685" y="2261998"/>
            <a:ext cx="0" cy="1221431"/>
          </a:xfrm>
          <a:prstGeom prst="straightConnector1">
            <a:avLst/>
          </a:prstGeom>
          <a:noFill/>
          <a:ln cap="flat" cmpd="sng" w="28575">
            <a:solidFill>
              <a:schemeClr val="accent5"/>
            </a:solidFill>
            <a:prstDash val="dot"/>
            <a:round/>
            <a:headEnd len="lg" w="lg" type="oval"/>
            <a:tailEnd len="lg" w="lg" type="oval"/>
          </a:ln>
        </p:spPr>
      </p:cxnSp>
      <p:cxnSp>
        <p:nvCxnSpPr>
          <p:cNvPr id="205" name="Google Shape;205;p151"/>
          <p:cNvCxnSpPr/>
          <p:nvPr/>
        </p:nvCxnSpPr>
        <p:spPr>
          <a:xfrm>
            <a:off x="14906985" y="1384448"/>
            <a:ext cx="0" cy="1763922"/>
          </a:xfrm>
          <a:prstGeom prst="straightConnector1">
            <a:avLst/>
          </a:prstGeom>
          <a:noFill/>
          <a:ln cap="flat" cmpd="sng" w="28575">
            <a:solidFill>
              <a:schemeClr val="accent6"/>
            </a:solidFill>
            <a:prstDash val="dot"/>
            <a:round/>
            <a:headEnd len="lg" w="lg" type="oval"/>
            <a:tailEnd len="lg" w="lg" type="oval"/>
          </a:ln>
        </p:spPr>
      </p:cxnSp>
      <p:sp>
        <p:nvSpPr>
          <p:cNvPr id="206" name="Google Shape;206;p151"/>
          <p:cNvSpPr txBox="1"/>
          <p:nvPr>
            <p:ph type="title"/>
          </p:nvPr>
        </p:nvSpPr>
        <p:spPr>
          <a:xfrm>
            <a:off x="725714" y="6321681"/>
            <a:ext cx="16822057" cy="1350907"/>
          </a:xfrm>
          <a:prstGeom prst="rect">
            <a:avLst/>
          </a:prstGeom>
          <a:noFill/>
          <a:ln>
            <a:noFill/>
          </a:ln>
        </p:spPr>
        <p:txBody>
          <a:bodyPr anchorCtr="0" anchor="b" bIns="81625" lIns="163275" spcFirstLastPara="1" rIns="163275" wrap="square" tIns="816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Ultra"/>
              <a:buNone/>
              <a:defRPr sz="6600">
                <a:solidFill>
                  <a:schemeClr val="lt1"/>
                </a:solidFill>
                <a:latin typeface="Ultra"/>
                <a:ea typeface="Ultra"/>
                <a:cs typeface="Ultra"/>
                <a:sym typeface="Ultr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7" name="Google Shape;207;p151"/>
          <p:cNvSpPr/>
          <p:nvPr/>
        </p:nvSpPr>
        <p:spPr>
          <a:xfrm>
            <a:off x="7522233" y="7687812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8" name="Google Shape;208;p151"/>
          <p:cNvSpPr txBox="1"/>
          <p:nvPr>
            <p:ph idx="7" type="body"/>
          </p:nvPr>
        </p:nvSpPr>
        <p:spPr>
          <a:xfrm>
            <a:off x="430238" y="7982857"/>
            <a:ext cx="17425936" cy="1669143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Autofit/>
          </a:bodyPr>
          <a:lstStyle>
            <a:lvl1pPr indent="-228600" lvl="0" marL="457200" algn="ctr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0" i="0" sz="2000" u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Opinions">
  <p:cSld name="2 Opinions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0" name="Google Shape;210;p153"/>
          <p:cNvGrpSpPr/>
          <p:nvPr/>
        </p:nvGrpSpPr>
        <p:grpSpPr>
          <a:xfrm>
            <a:off x="8014097" y="55909"/>
            <a:ext cx="10272315" cy="6722912"/>
            <a:chOff x="7426437" y="55909"/>
            <a:chExt cx="10859975" cy="6722912"/>
          </a:xfrm>
        </p:grpSpPr>
        <p:sp>
          <p:nvSpPr>
            <p:cNvPr id="211" name="Google Shape;211;p153"/>
            <p:cNvSpPr/>
            <p:nvPr/>
          </p:nvSpPr>
          <p:spPr>
            <a:xfrm>
              <a:off x="10859975" y="111818"/>
              <a:ext cx="7426437" cy="6667003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t/>
              </a:r>
              <a:endParaRPr b="0" i="0" sz="32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12" name="Google Shape;212;p153"/>
            <p:cNvSpPr/>
            <p:nvPr/>
          </p:nvSpPr>
          <p:spPr>
            <a:xfrm flipH="1">
              <a:off x="7426437" y="55909"/>
              <a:ext cx="3433538" cy="6722912"/>
            </a:xfrm>
            <a:prstGeom prst="rtTriangle">
              <a:avLst/>
            </a:prstGeom>
            <a:solidFill>
              <a:srgbClr val="D8D8D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t/>
              </a:r>
              <a:endParaRPr b="0" i="0" sz="32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213" name="Google Shape;213;p153"/>
          <p:cNvSpPr/>
          <p:nvPr/>
        </p:nvSpPr>
        <p:spPr>
          <a:xfrm>
            <a:off x="-1" y="0"/>
            <a:ext cx="18286413" cy="11181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14" name="Google Shape;214;p1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262255" y="707944"/>
            <a:ext cx="1923834" cy="6070878"/>
          </a:xfrm>
          <a:prstGeom prst="rect">
            <a:avLst/>
          </a:prstGeom>
          <a:noFill/>
          <a:ln>
            <a:noFill/>
          </a:ln>
          <a:effectLst>
            <a:outerShdw blurRad="76200" kx="1200000" rotWithShape="0" algn="br" sy="23000">
              <a:srgbClr val="000000">
                <a:alpha val="20000"/>
              </a:srgbClr>
            </a:outerShdw>
          </a:effectLst>
        </p:spPr>
      </p:pic>
      <p:pic>
        <p:nvPicPr>
          <p:cNvPr id="215" name="Google Shape;215;p1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50290" y="1526595"/>
            <a:ext cx="1780558" cy="5252227"/>
          </a:xfrm>
          <a:prstGeom prst="rect">
            <a:avLst/>
          </a:prstGeom>
          <a:noFill/>
          <a:ln>
            <a:noFill/>
          </a:ln>
          <a:effectLst>
            <a:outerShdw blurRad="76200" kx="1200000" rotWithShape="0" algn="br" sy="23000">
              <a:srgbClr val="000000">
                <a:alpha val="20000"/>
              </a:srgbClr>
            </a:outerShdw>
          </a:effectLst>
        </p:spPr>
      </p:pic>
      <p:sp>
        <p:nvSpPr>
          <p:cNvPr id="216" name="Google Shape;216;p153"/>
          <p:cNvSpPr/>
          <p:nvPr/>
        </p:nvSpPr>
        <p:spPr>
          <a:xfrm>
            <a:off x="0" y="6778822"/>
            <a:ext cx="18286413" cy="350817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7" name="Google Shape;217;p153"/>
          <p:cNvSpPr txBox="1"/>
          <p:nvPr>
            <p:ph type="title"/>
          </p:nvPr>
        </p:nvSpPr>
        <p:spPr>
          <a:xfrm>
            <a:off x="725714" y="6956681"/>
            <a:ext cx="16822057" cy="1350907"/>
          </a:xfrm>
          <a:prstGeom prst="rect">
            <a:avLst/>
          </a:prstGeom>
          <a:noFill/>
          <a:ln>
            <a:noFill/>
          </a:ln>
        </p:spPr>
        <p:txBody>
          <a:bodyPr anchorCtr="0" anchor="b" bIns="81625" lIns="163275" spcFirstLastPara="1" rIns="163275" wrap="square" tIns="816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Ultra"/>
              <a:buNone/>
              <a:defRPr sz="6600">
                <a:solidFill>
                  <a:schemeClr val="lt1"/>
                </a:solidFill>
                <a:latin typeface="Ultra"/>
                <a:ea typeface="Ultra"/>
                <a:cs typeface="Ultra"/>
                <a:sym typeface="Ultr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8" name="Google Shape;218;p153"/>
          <p:cNvSpPr/>
          <p:nvPr/>
        </p:nvSpPr>
        <p:spPr>
          <a:xfrm>
            <a:off x="7522233" y="8322812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9" name="Google Shape;219;p153"/>
          <p:cNvSpPr txBox="1"/>
          <p:nvPr>
            <p:ph idx="1" type="body"/>
          </p:nvPr>
        </p:nvSpPr>
        <p:spPr>
          <a:xfrm>
            <a:off x="11651672" y="596076"/>
            <a:ext cx="6054437" cy="1232724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6600"/>
              <a:buNone/>
              <a:defRPr b="0" i="0" sz="6600" u="none">
                <a:solidFill>
                  <a:schemeClr val="accent1"/>
                </a:solidFill>
                <a:latin typeface="Ultra"/>
                <a:ea typeface="Ultra"/>
                <a:cs typeface="Ultra"/>
                <a:sym typeface="Ultra"/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0" name="Google Shape;220;p153"/>
          <p:cNvSpPr txBox="1"/>
          <p:nvPr>
            <p:ph idx="2" type="body"/>
          </p:nvPr>
        </p:nvSpPr>
        <p:spPr>
          <a:xfrm>
            <a:off x="457943" y="596076"/>
            <a:ext cx="5679617" cy="1232724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Autofit/>
          </a:bodyPr>
          <a:lstStyle>
            <a:lvl1pPr indent="-228600" lvl="0" marL="457200" algn="r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6600"/>
              <a:buNone/>
              <a:defRPr b="0" i="0" sz="6600" u="none">
                <a:solidFill>
                  <a:schemeClr val="accent5"/>
                </a:solidFill>
                <a:latin typeface="Ultra"/>
                <a:ea typeface="Ultra"/>
                <a:cs typeface="Ultra"/>
                <a:sym typeface="Ultra"/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1" name="Google Shape;221;p153"/>
          <p:cNvSpPr txBox="1"/>
          <p:nvPr>
            <p:ph idx="3" type="body"/>
          </p:nvPr>
        </p:nvSpPr>
        <p:spPr>
          <a:xfrm>
            <a:off x="430238" y="8532911"/>
            <a:ext cx="17425936" cy="1497780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Autofit/>
          </a:bodyPr>
          <a:lstStyle>
            <a:lvl1pPr indent="-228600" lvl="0" marL="457200" algn="ctr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0" i="0" sz="2000" u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2" name="Google Shape;222;p153"/>
          <p:cNvSpPr txBox="1"/>
          <p:nvPr>
            <p:ph idx="4" type="body"/>
          </p:nvPr>
        </p:nvSpPr>
        <p:spPr>
          <a:xfrm>
            <a:off x="1091352" y="2895600"/>
            <a:ext cx="5277087" cy="983673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b="0" i="0" sz="1800" u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3" name="Google Shape;223;p153"/>
          <p:cNvSpPr/>
          <p:nvPr/>
        </p:nvSpPr>
        <p:spPr>
          <a:xfrm>
            <a:off x="535674" y="3182774"/>
            <a:ext cx="409325" cy="40932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4" name="Google Shape;224;p153"/>
          <p:cNvSpPr txBox="1"/>
          <p:nvPr>
            <p:ph idx="5" type="body"/>
          </p:nvPr>
        </p:nvSpPr>
        <p:spPr>
          <a:xfrm>
            <a:off x="1091352" y="4045528"/>
            <a:ext cx="5277087" cy="983673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b="0" i="0" sz="1800" u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5" name="Google Shape;225;p153"/>
          <p:cNvSpPr/>
          <p:nvPr/>
        </p:nvSpPr>
        <p:spPr>
          <a:xfrm>
            <a:off x="541721" y="4332702"/>
            <a:ext cx="409325" cy="40932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6" name="Google Shape;226;p153"/>
          <p:cNvSpPr txBox="1"/>
          <p:nvPr>
            <p:ph idx="6" type="body"/>
          </p:nvPr>
        </p:nvSpPr>
        <p:spPr>
          <a:xfrm>
            <a:off x="1091352" y="5195455"/>
            <a:ext cx="5277087" cy="983673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b="0" i="0" sz="1800" u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7" name="Google Shape;227;p153"/>
          <p:cNvSpPr/>
          <p:nvPr/>
        </p:nvSpPr>
        <p:spPr>
          <a:xfrm>
            <a:off x="535674" y="5482629"/>
            <a:ext cx="409325" cy="40932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8" name="Google Shape;228;p153"/>
          <p:cNvSpPr txBox="1"/>
          <p:nvPr>
            <p:ph idx="7" type="body"/>
          </p:nvPr>
        </p:nvSpPr>
        <p:spPr>
          <a:xfrm>
            <a:off x="12558306" y="2898757"/>
            <a:ext cx="5277087" cy="983673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b="0" i="0" sz="1800" u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9" name="Google Shape;229;p153"/>
          <p:cNvSpPr/>
          <p:nvPr/>
        </p:nvSpPr>
        <p:spPr>
          <a:xfrm>
            <a:off x="12002628" y="3185931"/>
            <a:ext cx="409325" cy="40932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0" name="Google Shape;230;p153"/>
          <p:cNvSpPr txBox="1"/>
          <p:nvPr>
            <p:ph idx="8" type="body"/>
          </p:nvPr>
        </p:nvSpPr>
        <p:spPr>
          <a:xfrm>
            <a:off x="12558306" y="4048685"/>
            <a:ext cx="5277087" cy="983673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b="0" i="0" sz="1800" u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1" name="Google Shape;231;p153"/>
          <p:cNvSpPr/>
          <p:nvPr/>
        </p:nvSpPr>
        <p:spPr>
          <a:xfrm>
            <a:off x="12002628" y="4335859"/>
            <a:ext cx="409325" cy="40932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2" name="Google Shape;232;p153"/>
          <p:cNvSpPr txBox="1"/>
          <p:nvPr>
            <p:ph idx="9" type="body"/>
          </p:nvPr>
        </p:nvSpPr>
        <p:spPr>
          <a:xfrm>
            <a:off x="12558306" y="5198612"/>
            <a:ext cx="5277087" cy="983673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b="0" i="0" sz="1800" u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3" name="Google Shape;233;p153"/>
          <p:cNvSpPr/>
          <p:nvPr/>
        </p:nvSpPr>
        <p:spPr>
          <a:xfrm>
            <a:off x="12002628" y="5485786"/>
            <a:ext cx="409325" cy="40932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4" name="Google Shape;234;p153"/>
          <p:cNvSpPr/>
          <p:nvPr/>
        </p:nvSpPr>
        <p:spPr>
          <a:xfrm>
            <a:off x="3199615" y="1838884"/>
            <a:ext cx="3240360" cy="7200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5" name="Google Shape;235;p153"/>
          <p:cNvSpPr/>
          <p:nvPr/>
        </p:nvSpPr>
        <p:spPr>
          <a:xfrm>
            <a:off x="11055142" y="1838884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o Contents">
  <p:cSld name="No Contents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60"/>
          <p:cNvSpPr/>
          <p:nvPr/>
        </p:nvSpPr>
        <p:spPr>
          <a:xfrm>
            <a:off x="-1" y="5964072"/>
            <a:ext cx="18286413" cy="432292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accent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8" name="Google Shape;238;p160"/>
          <p:cNvSpPr/>
          <p:nvPr/>
        </p:nvSpPr>
        <p:spPr>
          <a:xfrm>
            <a:off x="-1" y="0"/>
            <a:ext cx="18286413" cy="11181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9" name="Google Shape;239;p160"/>
          <p:cNvSpPr txBox="1"/>
          <p:nvPr>
            <p:ph idx="11" type="ftr"/>
          </p:nvPr>
        </p:nvSpPr>
        <p:spPr>
          <a:xfrm>
            <a:off x="10507991" y="9463858"/>
            <a:ext cx="5790697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98989"/>
                </a:solidFill>
                <a:latin typeface="Ultra"/>
                <a:ea typeface="Ultra"/>
                <a:cs typeface="Ultra"/>
                <a:sym typeface="Ultr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40" name="Google Shape;240;p160"/>
          <p:cNvSpPr/>
          <p:nvPr/>
        </p:nvSpPr>
        <p:spPr>
          <a:xfrm>
            <a:off x="16531653" y="9150345"/>
            <a:ext cx="434349" cy="434349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1" name="Google Shape;241;p160"/>
          <p:cNvSpPr/>
          <p:nvPr/>
        </p:nvSpPr>
        <p:spPr>
          <a:xfrm>
            <a:off x="17151170" y="9166572"/>
            <a:ext cx="1080120" cy="10801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2" name="Google Shape;242;p160"/>
          <p:cNvSpPr/>
          <p:nvPr/>
        </p:nvSpPr>
        <p:spPr>
          <a:xfrm>
            <a:off x="16289464" y="9704242"/>
            <a:ext cx="720080" cy="582759"/>
          </a:xfrm>
          <a:custGeom>
            <a:rect b="b" l="l" r="r" t="t"/>
            <a:pathLst>
              <a:path extrusionOk="0" h="582759" w="720080">
                <a:moveTo>
                  <a:pt x="360040" y="0"/>
                </a:moveTo>
                <a:cubicBezTo>
                  <a:pt x="558884" y="0"/>
                  <a:pt x="720080" y="161195"/>
                  <a:pt x="720080" y="360040"/>
                </a:cubicBezTo>
                <a:cubicBezTo>
                  <a:pt x="720080" y="444579"/>
                  <a:pt x="690944" y="522313"/>
                  <a:pt x="640920" y="582759"/>
                </a:cubicBezTo>
                <a:lnTo>
                  <a:pt x="79160" y="582759"/>
                </a:lnTo>
                <a:cubicBezTo>
                  <a:pt x="29136" y="522313"/>
                  <a:pt x="0" y="444579"/>
                  <a:pt x="0" y="360040"/>
                </a:cubicBezTo>
                <a:cubicBezTo>
                  <a:pt x="0" y="161195"/>
                  <a:pt x="161195" y="0"/>
                  <a:pt x="36004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3" name="Google Shape;243;p160"/>
          <p:cNvSpPr txBox="1"/>
          <p:nvPr>
            <p:ph idx="12" type="sldNum"/>
          </p:nvPr>
        </p:nvSpPr>
        <p:spPr>
          <a:xfrm>
            <a:off x="17151170" y="9432788"/>
            <a:ext cx="1080120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othing">
  <p:cSld name="Nothing"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mple Text">
  <p:cSld name="Simple Text">
    <p:bg>
      <p:bgPr>
        <a:solidFill>
          <a:schemeClr val="dk2"/>
        </a:solidFill>
      </p:bgPr>
    </p:bg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163"/>
          <p:cNvSpPr txBox="1"/>
          <p:nvPr>
            <p:ph type="title"/>
          </p:nvPr>
        </p:nvSpPr>
        <p:spPr>
          <a:xfrm>
            <a:off x="725715" y="2830287"/>
            <a:ext cx="16826888" cy="436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Ultra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Image &amp; Text 2">
  <p:cSld name="Big Image &amp; Text 2"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66"/>
          <p:cNvSpPr/>
          <p:nvPr>
            <p:ph idx="2" type="pic"/>
          </p:nvPr>
        </p:nvSpPr>
        <p:spPr>
          <a:xfrm>
            <a:off x="0" y="-3175"/>
            <a:ext cx="18286413" cy="10287000"/>
          </a:xfrm>
          <a:prstGeom prst="rect">
            <a:avLst/>
          </a:prstGeom>
          <a:solidFill>
            <a:srgbClr val="C6F1FF"/>
          </a:solidFill>
          <a:ln>
            <a:noFill/>
          </a:ln>
        </p:spPr>
      </p:sp>
      <p:sp>
        <p:nvSpPr>
          <p:cNvPr id="249" name="Google Shape;249;p166"/>
          <p:cNvSpPr txBox="1"/>
          <p:nvPr>
            <p:ph idx="1" type="body"/>
          </p:nvPr>
        </p:nvSpPr>
        <p:spPr>
          <a:xfrm>
            <a:off x="-1" y="1016451"/>
            <a:ext cx="18286413" cy="1552575"/>
          </a:xfrm>
          <a:prstGeom prst="rect">
            <a:avLst/>
          </a:prstGeom>
          <a:solidFill>
            <a:schemeClr val="dk2">
              <a:alpha val="40000"/>
            </a:schemeClr>
          </a:solidFill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  <a:latin typeface="Ultra"/>
                <a:ea typeface="Ultra"/>
                <a:cs typeface="Ultra"/>
                <a:sym typeface="Ultra"/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0" name="Google Shape;250;p166"/>
          <p:cNvSpPr txBox="1"/>
          <p:nvPr>
            <p:ph idx="3" type="body"/>
          </p:nvPr>
        </p:nvSpPr>
        <p:spPr>
          <a:xfrm>
            <a:off x="456406" y="1016452"/>
            <a:ext cx="17373600" cy="1552575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None/>
              <a:defRPr sz="6600">
                <a:solidFill>
                  <a:schemeClr val="lt1"/>
                </a:solidFill>
                <a:latin typeface="Ultra"/>
                <a:ea typeface="Ultra"/>
                <a:cs typeface="Ultra"/>
                <a:sym typeface="Ultra"/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Image and Animated Texts">
  <p:cSld name="Big Image and Animated Texts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96"/>
          <p:cNvSpPr/>
          <p:nvPr>
            <p:ph idx="2" type="pic"/>
          </p:nvPr>
        </p:nvSpPr>
        <p:spPr>
          <a:xfrm>
            <a:off x="2095500" y="0"/>
            <a:ext cx="18286413" cy="10287000"/>
          </a:xfrm>
          <a:prstGeom prst="rect">
            <a:avLst/>
          </a:prstGeom>
          <a:solidFill>
            <a:srgbClr val="C6F1FF"/>
          </a:solidFill>
          <a:ln>
            <a:noFill/>
          </a:ln>
        </p:spPr>
      </p:sp>
      <p:sp>
        <p:nvSpPr>
          <p:cNvPr id="253" name="Google Shape;253;p96"/>
          <p:cNvSpPr/>
          <p:nvPr>
            <p:ph idx="1" type="body"/>
          </p:nvPr>
        </p:nvSpPr>
        <p:spPr>
          <a:xfrm flipH="1">
            <a:off x="1609270" y="0"/>
            <a:ext cx="8606971" cy="10287000"/>
          </a:xfrm>
          <a:prstGeom prst="parallelogram">
            <a:avLst>
              <a:gd fmla="val 41863" name="adj"/>
            </a:avLst>
          </a:prstGeom>
          <a:solidFill>
            <a:srgbClr val="0081A9">
              <a:alpha val="40000"/>
            </a:srgbClr>
          </a:solidFill>
          <a:ln>
            <a:noFill/>
          </a:ln>
        </p:spPr>
        <p:txBody>
          <a:bodyPr anchorCtr="0" anchor="t" bIns="81625" lIns="163275" spcFirstLastPara="1" rIns="163275" wrap="square" tIns="81625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4" name="Google Shape;254;p96"/>
          <p:cNvSpPr/>
          <p:nvPr>
            <p:ph idx="3" type="body"/>
          </p:nvPr>
        </p:nvSpPr>
        <p:spPr>
          <a:xfrm flipH="1">
            <a:off x="11977007" y="0"/>
            <a:ext cx="8606971" cy="10287000"/>
          </a:xfrm>
          <a:prstGeom prst="parallelogram">
            <a:avLst>
              <a:gd fmla="val 41863" name="adj"/>
            </a:avLst>
          </a:prstGeom>
          <a:solidFill>
            <a:srgbClr val="0081A9">
              <a:alpha val="40000"/>
            </a:srgbClr>
          </a:solidFill>
          <a:ln>
            <a:noFill/>
          </a:ln>
        </p:spPr>
        <p:txBody>
          <a:bodyPr anchorCtr="0" anchor="t" bIns="81625" lIns="163275" spcFirstLastPara="1" rIns="163275" wrap="square" tIns="81625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5" name="Google Shape;255;p96"/>
          <p:cNvSpPr/>
          <p:nvPr>
            <p:ph idx="4" type="body"/>
          </p:nvPr>
        </p:nvSpPr>
        <p:spPr>
          <a:xfrm flipH="1">
            <a:off x="-4691291" y="0"/>
            <a:ext cx="13914663" cy="10287000"/>
          </a:xfrm>
          <a:prstGeom prst="parallelogram">
            <a:avLst>
              <a:gd fmla="val 35022" name="adj"/>
            </a:avLst>
          </a:prstGeom>
          <a:solidFill>
            <a:srgbClr val="0081A9"/>
          </a:solidFill>
          <a:ln>
            <a:noFill/>
          </a:ln>
        </p:spPr>
        <p:txBody>
          <a:bodyPr anchorCtr="0" anchor="t" bIns="81625" lIns="163275" spcFirstLastPara="1" rIns="163275" wrap="square" tIns="81625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6" name="Google Shape;256;p96"/>
          <p:cNvSpPr/>
          <p:nvPr>
            <p:ph idx="5" type="body"/>
          </p:nvPr>
        </p:nvSpPr>
        <p:spPr>
          <a:xfrm flipH="1">
            <a:off x="12963524" y="0"/>
            <a:ext cx="13914663" cy="10287000"/>
          </a:xfrm>
          <a:prstGeom prst="parallelogram">
            <a:avLst>
              <a:gd fmla="val 35022" name="adj"/>
            </a:avLst>
          </a:prstGeom>
          <a:solidFill>
            <a:srgbClr val="0081A9"/>
          </a:solidFill>
          <a:ln>
            <a:noFill/>
          </a:ln>
        </p:spPr>
        <p:txBody>
          <a:bodyPr anchorCtr="0" anchor="t" bIns="81625" lIns="163275" spcFirstLastPara="1" rIns="163275" wrap="square" tIns="81625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7" name="Google Shape;257;p96"/>
          <p:cNvSpPr/>
          <p:nvPr>
            <p:ph idx="6" type="body"/>
          </p:nvPr>
        </p:nvSpPr>
        <p:spPr>
          <a:xfrm flipH="1">
            <a:off x="-9496426" y="0"/>
            <a:ext cx="5353051" cy="10287000"/>
          </a:xfrm>
          <a:prstGeom prst="parallelogram">
            <a:avLst>
              <a:gd fmla="val 67559" name="adj"/>
            </a:avLst>
          </a:prstGeom>
          <a:solidFill>
            <a:schemeClr val="lt1">
              <a:alpha val="27058"/>
            </a:schemeClr>
          </a:solidFill>
          <a:ln>
            <a:noFill/>
          </a:ln>
        </p:spPr>
        <p:txBody>
          <a:bodyPr anchorCtr="0" anchor="t" bIns="81625" lIns="163275" spcFirstLastPara="1" rIns="163275" wrap="square" tIns="81625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8" name="Google Shape;258;p96"/>
          <p:cNvSpPr/>
          <p:nvPr>
            <p:ph idx="7" type="body"/>
          </p:nvPr>
        </p:nvSpPr>
        <p:spPr>
          <a:xfrm flipH="1">
            <a:off x="-6619883" y="0"/>
            <a:ext cx="4648207" cy="10287000"/>
          </a:xfrm>
          <a:prstGeom prst="parallelogram">
            <a:avLst>
              <a:gd fmla="val 77247" name="adj"/>
            </a:avLst>
          </a:prstGeom>
          <a:solidFill>
            <a:schemeClr val="lt1">
              <a:alpha val="27058"/>
            </a:schemeClr>
          </a:solidFill>
          <a:ln>
            <a:noFill/>
          </a:ln>
        </p:spPr>
        <p:txBody>
          <a:bodyPr anchorCtr="0" anchor="t" bIns="81625" lIns="163275" spcFirstLastPara="1" rIns="163275" wrap="square" tIns="81625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9" name="Google Shape;259;p96"/>
          <p:cNvSpPr txBox="1"/>
          <p:nvPr>
            <p:ph type="title"/>
          </p:nvPr>
        </p:nvSpPr>
        <p:spPr>
          <a:xfrm>
            <a:off x="559004" y="4055836"/>
            <a:ext cx="7235167" cy="3312381"/>
          </a:xfrm>
          <a:prstGeom prst="rect">
            <a:avLst/>
          </a:prstGeom>
          <a:noFill/>
          <a:ln>
            <a:noFill/>
          </a:ln>
        </p:spPr>
        <p:txBody>
          <a:bodyPr anchorCtr="0" anchor="b" bIns="81625" lIns="163275" spcFirstLastPara="1" rIns="163275" wrap="square" tIns="816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Ultra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0" name="Google Shape;260;p96"/>
          <p:cNvSpPr txBox="1"/>
          <p:nvPr>
            <p:ph idx="8" type="body"/>
          </p:nvPr>
        </p:nvSpPr>
        <p:spPr>
          <a:xfrm>
            <a:off x="567171" y="7667281"/>
            <a:ext cx="7227000" cy="2086317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0" i="0" sz="2000" u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1" name="Google Shape;261;p96"/>
          <p:cNvSpPr txBox="1"/>
          <p:nvPr>
            <p:ph idx="9" type="body"/>
          </p:nvPr>
        </p:nvSpPr>
        <p:spPr>
          <a:xfrm rot="4250327">
            <a:off x="10978043" y="3220775"/>
            <a:ext cx="10698970" cy="4019551"/>
          </a:xfrm>
          <a:prstGeom prst="rect">
            <a:avLst/>
          </a:prstGeom>
          <a:noFill/>
          <a:ln>
            <a:noFill/>
          </a:ln>
        </p:spPr>
        <p:txBody>
          <a:bodyPr anchorCtr="0" anchor="b" bIns="81625" lIns="163275" spcFirstLastPara="1" rIns="163275" wrap="square" tIns="816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0"/>
              <a:buNone/>
              <a:defRPr b="0" i="0" sz="17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2" name="Google Shape;262;p96"/>
          <p:cNvSpPr txBox="1"/>
          <p:nvPr>
            <p:ph idx="13" type="body"/>
          </p:nvPr>
        </p:nvSpPr>
        <p:spPr>
          <a:xfrm>
            <a:off x="661514" y="7485852"/>
            <a:ext cx="3240000" cy="72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81625" lIns="163275" spcFirstLastPara="1" rIns="163275" wrap="square" tIns="81625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0" i="0" sz="2000" u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nimated Title">
  <p:cSld name="Animated Title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178"/>
          <p:cNvSpPr/>
          <p:nvPr/>
        </p:nvSpPr>
        <p:spPr>
          <a:xfrm rot="-533956">
            <a:off x="-9553475" y="-4938712"/>
            <a:ext cx="35411092" cy="10287000"/>
          </a:xfrm>
          <a:prstGeom prst="rect">
            <a:avLst/>
          </a:prstGeom>
          <a:solidFill>
            <a:srgbClr val="0081A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5" name="Google Shape;265;p178"/>
          <p:cNvSpPr/>
          <p:nvPr/>
        </p:nvSpPr>
        <p:spPr>
          <a:xfrm rot="-533956">
            <a:off x="-7789278" y="5016998"/>
            <a:ext cx="35401862" cy="10287000"/>
          </a:xfrm>
          <a:prstGeom prst="rect">
            <a:avLst/>
          </a:prstGeom>
          <a:solidFill>
            <a:srgbClr val="0081A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6" name="Google Shape;266;p178"/>
          <p:cNvSpPr/>
          <p:nvPr/>
        </p:nvSpPr>
        <p:spPr>
          <a:xfrm rot="-533956">
            <a:off x="-9553475" y="-4938712"/>
            <a:ext cx="35411092" cy="10287000"/>
          </a:xfrm>
          <a:prstGeom prst="rect">
            <a:avLst/>
          </a:prstGeom>
          <a:solidFill>
            <a:srgbClr val="D08DE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7" name="Google Shape;267;p178"/>
          <p:cNvSpPr/>
          <p:nvPr/>
        </p:nvSpPr>
        <p:spPr>
          <a:xfrm rot="-533956">
            <a:off x="-7789278" y="5016998"/>
            <a:ext cx="35401862" cy="10287000"/>
          </a:xfrm>
          <a:prstGeom prst="rect">
            <a:avLst/>
          </a:prstGeom>
          <a:solidFill>
            <a:srgbClr val="D08DE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8" name="Google Shape;268;p178"/>
          <p:cNvSpPr/>
          <p:nvPr/>
        </p:nvSpPr>
        <p:spPr>
          <a:xfrm rot="-533956">
            <a:off x="-9553475" y="-4938712"/>
            <a:ext cx="35411092" cy="10287000"/>
          </a:xfrm>
          <a:prstGeom prst="rect">
            <a:avLst/>
          </a:prstGeom>
          <a:solidFill>
            <a:srgbClr val="FD91A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9" name="Google Shape;269;p178"/>
          <p:cNvSpPr/>
          <p:nvPr/>
        </p:nvSpPr>
        <p:spPr>
          <a:xfrm rot="-533956">
            <a:off x="-7789278" y="5016998"/>
            <a:ext cx="35401862" cy="10287000"/>
          </a:xfrm>
          <a:prstGeom prst="rect">
            <a:avLst/>
          </a:prstGeom>
          <a:solidFill>
            <a:srgbClr val="FD91A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0" name="Google Shape;270;p178"/>
          <p:cNvSpPr/>
          <p:nvPr/>
        </p:nvSpPr>
        <p:spPr>
          <a:xfrm rot="-533956">
            <a:off x="-9553475" y="-4938712"/>
            <a:ext cx="35411092" cy="10287000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1" name="Google Shape;271;p178"/>
          <p:cNvSpPr/>
          <p:nvPr/>
        </p:nvSpPr>
        <p:spPr>
          <a:xfrm rot="-533956">
            <a:off x="-7789278" y="5016998"/>
            <a:ext cx="35401862" cy="10287000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272" name="Google Shape;272;p178"/>
          <p:cNvGrpSpPr/>
          <p:nvPr/>
        </p:nvGrpSpPr>
        <p:grpSpPr>
          <a:xfrm rot="-4500000">
            <a:off x="6622413" y="2420092"/>
            <a:ext cx="5040000" cy="5040000"/>
            <a:chOff x="6682240" y="2680152"/>
            <a:chExt cx="5040000" cy="5040000"/>
          </a:xfrm>
        </p:grpSpPr>
        <p:sp>
          <p:nvSpPr>
            <p:cNvPr id="273" name="Google Shape;273;p178"/>
            <p:cNvSpPr/>
            <p:nvPr/>
          </p:nvSpPr>
          <p:spPr>
            <a:xfrm>
              <a:off x="6682240" y="2680152"/>
              <a:ext cx="5038725" cy="5038725"/>
            </a:xfrm>
            <a:prstGeom prst="ellipse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t/>
              </a:r>
              <a:endParaRPr b="0" i="0" sz="32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74" name="Google Shape;274;p178"/>
            <p:cNvSpPr/>
            <p:nvPr/>
          </p:nvSpPr>
          <p:spPr>
            <a:xfrm>
              <a:off x="6682240" y="2680152"/>
              <a:ext cx="5040000" cy="5040000"/>
            </a:xfrm>
            <a:prstGeom prst="blockArc">
              <a:avLst>
                <a:gd fmla="val 10800000" name="adj1"/>
                <a:gd fmla="val 3801423" name="adj2"/>
                <a:gd fmla="val 1486" name="adj3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275" name="Google Shape;275;p178"/>
          <p:cNvGrpSpPr/>
          <p:nvPr/>
        </p:nvGrpSpPr>
        <p:grpSpPr>
          <a:xfrm rot="-9605921">
            <a:off x="6442413" y="2240092"/>
            <a:ext cx="5400000" cy="5400000"/>
            <a:chOff x="6682240" y="2680152"/>
            <a:chExt cx="5040000" cy="5040000"/>
          </a:xfrm>
        </p:grpSpPr>
        <p:sp>
          <p:nvSpPr>
            <p:cNvPr id="276" name="Google Shape;276;p178"/>
            <p:cNvSpPr/>
            <p:nvPr/>
          </p:nvSpPr>
          <p:spPr>
            <a:xfrm>
              <a:off x="6682240" y="2680152"/>
              <a:ext cx="5038725" cy="5038725"/>
            </a:xfrm>
            <a:prstGeom prst="ellipse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t/>
              </a:r>
              <a:endParaRPr b="0" i="0" sz="32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77" name="Google Shape;277;p178"/>
            <p:cNvSpPr/>
            <p:nvPr/>
          </p:nvSpPr>
          <p:spPr>
            <a:xfrm>
              <a:off x="6682240" y="2680152"/>
              <a:ext cx="5040000" cy="5040000"/>
            </a:xfrm>
            <a:prstGeom prst="blockArc">
              <a:avLst>
                <a:gd fmla="val 10800000" name="adj1"/>
                <a:gd fmla="val 3829372" name="adj2"/>
                <a:gd fmla="val 1485" name="adj3"/>
              </a:avLst>
            </a:prstGeom>
            <a:solidFill>
              <a:srgbClr val="FD91A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278" name="Google Shape;278;p178"/>
          <p:cNvGrpSpPr/>
          <p:nvPr/>
        </p:nvGrpSpPr>
        <p:grpSpPr>
          <a:xfrm rot="3600000">
            <a:off x="6262413" y="2060092"/>
            <a:ext cx="5760000" cy="5760000"/>
            <a:chOff x="6682240" y="2680152"/>
            <a:chExt cx="5040000" cy="5040000"/>
          </a:xfrm>
        </p:grpSpPr>
        <p:sp>
          <p:nvSpPr>
            <p:cNvPr id="279" name="Google Shape;279;p178"/>
            <p:cNvSpPr/>
            <p:nvPr/>
          </p:nvSpPr>
          <p:spPr>
            <a:xfrm>
              <a:off x="6682240" y="2680152"/>
              <a:ext cx="5038725" cy="5038725"/>
            </a:xfrm>
            <a:prstGeom prst="ellipse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t/>
              </a:r>
              <a:endParaRPr b="0" i="0" sz="32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80" name="Google Shape;280;p178"/>
            <p:cNvSpPr/>
            <p:nvPr/>
          </p:nvSpPr>
          <p:spPr>
            <a:xfrm>
              <a:off x="6682240" y="2680152"/>
              <a:ext cx="5040000" cy="5040000"/>
            </a:xfrm>
            <a:prstGeom prst="blockArc">
              <a:avLst>
                <a:gd fmla="val 10800000" name="adj1"/>
                <a:gd fmla="val 3790965" name="adj2"/>
                <a:gd fmla="val 1411" name="adj3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281" name="Google Shape;281;p178"/>
          <p:cNvGrpSpPr/>
          <p:nvPr/>
        </p:nvGrpSpPr>
        <p:grpSpPr>
          <a:xfrm rot="-3600000">
            <a:off x="6082413" y="1880092"/>
            <a:ext cx="6120000" cy="6120000"/>
            <a:chOff x="6682240" y="2680152"/>
            <a:chExt cx="5040000" cy="5040000"/>
          </a:xfrm>
        </p:grpSpPr>
        <p:sp>
          <p:nvSpPr>
            <p:cNvPr id="282" name="Google Shape;282;p178"/>
            <p:cNvSpPr/>
            <p:nvPr/>
          </p:nvSpPr>
          <p:spPr>
            <a:xfrm>
              <a:off x="6682240" y="2680152"/>
              <a:ext cx="5038725" cy="5038725"/>
            </a:xfrm>
            <a:prstGeom prst="ellipse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t/>
              </a:r>
              <a:endParaRPr b="0" i="0" sz="32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83" name="Google Shape;283;p178"/>
            <p:cNvSpPr/>
            <p:nvPr/>
          </p:nvSpPr>
          <p:spPr>
            <a:xfrm>
              <a:off x="6682240" y="2680152"/>
              <a:ext cx="5040000" cy="5040000"/>
            </a:xfrm>
            <a:prstGeom prst="blockArc">
              <a:avLst>
                <a:gd fmla="val 10800000" name="adj1"/>
                <a:gd fmla="val 3781764" name="adj2"/>
                <a:gd fmla="val 1346" name="adj3"/>
              </a:avLst>
            </a:prstGeom>
            <a:solidFill>
              <a:srgbClr val="D08DE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284" name="Google Shape;284;p178"/>
          <p:cNvGrpSpPr/>
          <p:nvPr/>
        </p:nvGrpSpPr>
        <p:grpSpPr>
          <a:xfrm rot="7511662">
            <a:off x="5902413" y="1700092"/>
            <a:ext cx="6480000" cy="6480000"/>
            <a:chOff x="6682240" y="2680152"/>
            <a:chExt cx="5040000" cy="5040000"/>
          </a:xfrm>
        </p:grpSpPr>
        <p:sp>
          <p:nvSpPr>
            <p:cNvPr id="285" name="Google Shape;285;p178"/>
            <p:cNvSpPr/>
            <p:nvPr/>
          </p:nvSpPr>
          <p:spPr>
            <a:xfrm>
              <a:off x="6682240" y="2680152"/>
              <a:ext cx="5038725" cy="5038725"/>
            </a:xfrm>
            <a:prstGeom prst="ellipse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t/>
              </a:r>
              <a:endParaRPr b="0" i="0" sz="32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86" name="Google Shape;286;p178"/>
            <p:cNvSpPr/>
            <p:nvPr/>
          </p:nvSpPr>
          <p:spPr>
            <a:xfrm>
              <a:off x="6682240" y="2680152"/>
              <a:ext cx="5040000" cy="5040000"/>
            </a:xfrm>
            <a:prstGeom prst="blockArc">
              <a:avLst>
                <a:gd fmla="val 10800000" name="adj1"/>
                <a:gd fmla="val 3755127" name="adj2"/>
                <a:gd fmla="val 1245" name="adj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287" name="Google Shape;287;p178"/>
          <p:cNvGrpSpPr/>
          <p:nvPr/>
        </p:nvGrpSpPr>
        <p:grpSpPr>
          <a:xfrm rot="-10606691">
            <a:off x="5722413" y="1520092"/>
            <a:ext cx="6840000" cy="6840000"/>
            <a:chOff x="6682240" y="2680152"/>
            <a:chExt cx="5040000" cy="5040000"/>
          </a:xfrm>
        </p:grpSpPr>
        <p:sp>
          <p:nvSpPr>
            <p:cNvPr id="288" name="Google Shape;288;p178"/>
            <p:cNvSpPr/>
            <p:nvPr/>
          </p:nvSpPr>
          <p:spPr>
            <a:xfrm>
              <a:off x="6682240" y="2680152"/>
              <a:ext cx="5038725" cy="5038725"/>
            </a:xfrm>
            <a:prstGeom prst="ellipse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t/>
              </a:r>
              <a:endParaRPr b="0" i="0" sz="32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89" name="Google Shape;289;p178"/>
            <p:cNvSpPr/>
            <p:nvPr/>
          </p:nvSpPr>
          <p:spPr>
            <a:xfrm>
              <a:off x="6682240" y="2680152"/>
              <a:ext cx="5040000" cy="5040000"/>
            </a:xfrm>
            <a:prstGeom prst="blockArc">
              <a:avLst>
                <a:gd fmla="val 10800000" name="adj1"/>
                <a:gd fmla="val 3748913" name="adj2"/>
                <a:gd fmla="val 1106" name="adj3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t/>
              </a:r>
              <a:endParaRPr b="0" i="0" sz="3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290" name="Google Shape;290;p178"/>
          <p:cNvSpPr txBox="1"/>
          <p:nvPr>
            <p:ph type="ctrTitle"/>
          </p:nvPr>
        </p:nvSpPr>
        <p:spPr>
          <a:xfrm>
            <a:off x="1371481" y="3972857"/>
            <a:ext cx="15543451" cy="1585999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600"/>
              <a:buFont typeface="Ultra"/>
              <a:buNone/>
              <a:defRPr sz="9600">
                <a:solidFill>
                  <a:schemeClr val="accent1"/>
                </a:solidFill>
                <a:latin typeface="Ultra"/>
                <a:ea typeface="Ultra"/>
                <a:cs typeface="Ultra"/>
                <a:sym typeface="Ultr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1" name="Google Shape;291;p178"/>
          <p:cNvSpPr txBox="1"/>
          <p:nvPr>
            <p:ph idx="1" type="body"/>
          </p:nvPr>
        </p:nvSpPr>
        <p:spPr>
          <a:xfrm>
            <a:off x="1366342" y="5503590"/>
            <a:ext cx="15553728" cy="864046"/>
          </a:xfrm>
          <a:prstGeom prst="rect">
            <a:avLst/>
          </a:prstGeom>
          <a:noFill/>
          <a:ln>
            <a:noFill/>
          </a:ln>
        </p:spPr>
        <p:txBody>
          <a:bodyPr anchorCtr="0" anchor="b" bIns="81625" lIns="163275" spcFirstLastPara="1" rIns="163275" wrap="square" tIns="81625">
            <a:noAutofit/>
          </a:bodyPr>
          <a:lstStyle>
            <a:lvl1pPr indent="-228600" lvl="0" marL="457200" algn="ctr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  <a:latin typeface="Ultra"/>
                <a:ea typeface="Ultra"/>
                <a:cs typeface="Ultra"/>
                <a:sym typeface="Ultra"/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92" name="Google Shape;292;p178"/>
          <p:cNvSpPr txBox="1"/>
          <p:nvPr>
            <p:ph idx="2" type="subTitle"/>
          </p:nvPr>
        </p:nvSpPr>
        <p:spPr>
          <a:xfrm>
            <a:off x="1366342" y="8527876"/>
            <a:ext cx="15553728" cy="1512168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rmAutofit/>
          </a:bodyPr>
          <a:lstStyle>
            <a:lvl1pPr lvl="0" algn="ctr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rgbClr val="898989"/>
              </a:buClr>
              <a:buSzPts val="2000"/>
              <a:buNone/>
              <a:defRPr sz="2000">
                <a:solidFill>
                  <a:srgbClr val="898989"/>
                </a:solidFill>
                <a:latin typeface="Ultra"/>
                <a:ea typeface="Ultra"/>
                <a:cs typeface="Ultra"/>
                <a:sym typeface="Ultra"/>
              </a:defRPr>
            </a:lvl1pPr>
            <a:lvl2pPr lvl="1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98989"/>
              </a:buClr>
              <a:buSzPts val="5000"/>
              <a:buNone/>
              <a:defRPr>
                <a:solidFill>
                  <a:srgbClr val="898989"/>
                </a:solidFill>
              </a:defRPr>
            </a:lvl2pPr>
            <a:lvl3pPr lvl="2" algn="ctr">
              <a:lnSpc>
                <a:spcPct val="100000"/>
              </a:lnSpc>
              <a:spcBef>
                <a:spcPts val="860"/>
              </a:spcBef>
              <a:spcAft>
                <a:spcPts val="0"/>
              </a:spcAft>
              <a:buClr>
                <a:srgbClr val="898989"/>
              </a:buClr>
              <a:buSzPts val="4300"/>
              <a:buNone/>
              <a:defRPr>
                <a:solidFill>
                  <a:srgbClr val="898989"/>
                </a:solidFill>
              </a:defRPr>
            </a:lvl3pPr>
            <a:lvl4pPr lvl="3" algn="ctr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898989"/>
              </a:buClr>
              <a:buSzPts val="3600"/>
              <a:buNone/>
              <a:defRPr>
                <a:solidFill>
                  <a:srgbClr val="898989"/>
                </a:solidFill>
              </a:defRPr>
            </a:lvl4pPr>
            <a:lvl5pPr lvl="4" algn="ctr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898989"/>
              </a:buClr>
              <a:buSzPts val="3600"/>
              <a:buNone/>
              <a:defRPr>
                <a:solidFill>
                  <a:srgbClr val="898989"/>
                </a:solidFill>
              </a:defRPr>
            </a:lvl5pPr>
            <a:lvl6pPr lvl="5" algn="ctr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898989"/>
              </a:buClr>
              <a:buSzPts val="3600"/>
              <a:buNone/>
              <a:defRPr>
                <a:solidFill>
                  <a:srgbClr val="898989"/>
                </a:solidFill>
              </a:defRPr>
            </a:lvl6pPr>
            <a:lvl7pPr lvl="6" algn="ctr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898989"/>
              </a:buClr>
              <a:buSzPts val="3600"/>
              <a:buNone/>
              <a:defRPr>
                <a:solidFill>
                  <a:srgbClr val="898989"/>
                </a:solidFill>
              </a:defRPr>
            </a:lvl7pPr>
            <a:lvl8pPr lvl="7" algn="ctr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898989"/>
              </a:buClr>
              <a:buSzPts val="3600"/>
              <a:buNone/>
              <a:defRPr>
                <a:solidFill>
                  <a:srgbClr val="898989"/>
                </a:solidFill>
              </a:defRPr>
            </a:lvl8pPr>
            <a:lvl9pPr lvl="8" algn="ctr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898989"/>
              </a:buClr>
              <a:buSzPts val="3600"/>
              <a:buNone/>
              <a:defRPr>
                <a:solidFill>
                  <a:srgbClr val="898989"/>
                </a:solidFill>
              </a:defRPr>
            </a:lvl9pPr>
          </a:lstStyle>
          <a:p/>
        </p:txBody>
      </p:sp>
      <p:grpSp>
        <p:nvGrpSpPr>
          <p:cNvPr id="293" name="Google Shape;293;p178"/>
          <p:cNvGrpSpPr/>
          <p:nvPr/>
        </p:nvGrpSpPr>
        <p:grpSpPr>
          <a:xfrm>
            <a:off x="8595214" y="8095828"/>
            <a:ext cx="1088138" cy="188527"/>
            <a:chOff x="8595214" y="6592642"/>
            <a:chExt cx="1088138" cy="188527"/>
          </a:xfrm>
        </p:grpSpPr>
        <p:sp>
          <p:nvSpPr>
            <p:cNvPr id="294" name="Google Shape;294;p178"/>
            <p:cNvSpPr/>
            <p:nvPr/>
          </p:nvSpPr>
          <p:spPr>
            <a:xfrm>
              <a:off x="9048943" y="6592642"/>
              <a:ext cx="188527" cy="188527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t/>
              </a:r>
              <a:endParaRPr b="0" i="0" sz="32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95" name="Google Shape;295;p178"/>
            <p:cNvSpPr/>
            <p:nvPr/>
          </p:nvSpPr>
          <p:spPr>
            <a:xfrm>
              <a:off x="8595214" y="6592642"/>
              <a:ext cx="188527" cy="188527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t/>
              </a:r>
              <a:endParaRPr b="0" i="0" sz="32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96" name="Google Shape;296;p178"/>
            <p:cNvSpPr/>
            <p:nvPr/>
          </p:nvSpPr>
          <p:spPr>
            <a:xfrm>
              <a:off x="9494825" y="6592642"/>
              <a:ext cx="188527" cy="188527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t/>
              </a:r>
              <a:endParaRPr b="0" i="0" sz="32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297" name="Google Shape;297;p178"/>
          <p:cNvSpPr/>
          <p:nvPr/>
        </p:nvSpPr>
        <p:spPr>
          <a:xfrm>
            <a:off x="7039260" y="2492117"/>
            <a:ext cx="864096" cy="86409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8" name="Google Shape;298;p178"/>
          <p:cNvSpPr/>
          <p:nvPr/>
        </p:nvSpPr>
        <p:spPr>
          <a:xfrm>
            <a:off x="8153859" y="2492117"/>
            <a:ext cx="864096" cy="86409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9" name="Google Shape;299;p178"/>
          <p:cNvSpPr/>
          <p:nvPr/>
        </p:nvSpPr>
        <p:spPr>
          <a:xfrm>
            <a:off x="9268458" y="2492117"/>
            <a:ext cx="864096" cy="86409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00" name="Google Shape;300;p178"/>
          <p:cNvSpPr/>
          <p:nvPr/>
        </p:nvSpPr>
        <p:spPr>
          <a:xfrm>
            <a:off x="10383056" y="2492117"/>
            <a:ext cx="864096" cy="86409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">
  <p:cSld name="Thank You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168"/>
          <p:cNvSpPr txBox="1"/>
          <p:nvPr>
            <p:ph type="ctrTitle"/>
          </p:nvPr>
        </p:nvSpPr>
        <p:spPr>
          <a:xfrm>
            <a:off x="1371481" y="3972857"/>
            <a:ext cx="15543451" cy="1585999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600"/>
              <a:buFont typeface="Ultra"/>
              <a:buNone/>
              <a:defRPr sz="9600">
                <a:solidFill>
                  <a:schemeClr val="accent3"/>
                </a:solidFill>
                <a:latin typeface="Ultra"/>
                <a:ea typeface="Ultra"/>
                <a:cs typeface="Ultra"/>
                <a:sym typeface="Ultr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68"/>
          <p:cNvSpPr txBox="1"/>
          <p:nvPr>
            <p:ph idx="1" type="subTitle"/>
          </p:nvPr>
        </p:nvSpPr>
        <p:spPr>
          <a:xfrm>
            <a:off x="1366342" y="7112000"/>
            <a:ext cx="15553728" cy="2928044"/>
          </a:xfrm>
          <a:prstGeom prst="rect">
            <a:avLst/>
          </a:prstGeom>
          <a:noFill/>
          <a:ln>
            <a:noFill/>
          </a:ln>
        </p:spPr>
        <p:txBody>
          <a:bodyPr anchorCtr="0" anchor="b" bIns="81625" lIns="163275" spcFirstLastPara="1" rIns="163275" wrap="square" tIns="81625">
            <a:normAutofit/>
          </a:bodyPr>
          <a:lstStyle>
            <a:lvl1pPr lvl="0" algn="ctr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rgbClr val="898989"/>
              </a:buClr>
              <a:buSzPts val="2000"/>
              <a:buNone/>
              <a:defRPr sz="2000">
                <a:solidFill>
                  <a:srgbClr val="89898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98989"/>
              </a:buClr>
              <a:buSzPts val="5000"/>
              <a:buNone/>
              <a:defRPr>
                <a:solidFill>
                  <a:srgbClr val="898989"/>
                </a:solidFill>
              </a:defRPr>
            </a:lvl2pPr>
            <a:lvl3pPr lvl="2" algn="ctr">
              <a:lnSpc>
                <a:spcPct val="100000"/>
              </a:lnSpc>
              <a:spcBef>
                <a:spcPts val="860"/>
              </a:spcBef>
              <a:spcAft>
                <a:spcPts val="0"/>
              </a:spcAft>
              <a:buClr>
                <a:srgbClr val="898989"/>
              </a:buClr>
              <a:buSzPts val="4300"/>
              <a:buNone/>
              <a:defRPr>
                <a:solidFill>
                  <a:srgbClr val="898989"/>
                </a:solidFill>
              </a:defRPr>
            </a:lvl3pPr>
            <a:lvl4pPr lvl="3" algn="ctr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898989"/>
              </a:buClr>
              <a:buSzPts val="3600"/>
              <a:buNone/>
              <a:defRPr>
                <a:solidFill>
                  <a:srgbClr val="898989"/>
                </a:solidFill>
              </a:defRPr>
            </a:lvl4pPr>
            <a:lvl5pPr lvl="4" algn="ctr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898989"/>
              </a:buClr>
              <a:buSzPts val="3600"/>
              <a:buNone/>
              <a:defRPr>
                <a:solidFill>
                  <a:srgbClr val="898989"/>
                </a:solidFill>
              </a:defRPr>
            </a:lvl5pPr>
            <a:lvl6pPr lvl="5" algn="ctr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898989"/>
              </a:buClr>
              <a:buSzPts val="3600"/>
              <a:buNone/>
              <a:defRPr>
                <a:solidFill>
                  <a:srgbClr val="898989"/>
                </a:solidFill>
              </a:defRPr>
            </a:lvl6pPr>
            <a:lvl7pPr lvl="6" algn="ctr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898989"/>
              </a:buClr>
              <a:buSzPts val="3600"/>
              <a:buNone/>
              <a:defRPr>
                <a:solidFill>
                  <a:srgbClr val="898989"/>
                </a:solidFill>
              </a:defRPr>
            </a:lvl7pPr>
            <a:lvl8pPr lvl="7" algn="ctr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898989"/>
              </a:buClr>
              <a:buSzPts val="3600"/>
              <a:buNone/>
              <a:defRPr>
                <a:solidFill>
                  <a:srgbClr val="898989"/>
                </a:solidFill>
              </a:defRPr>
            </a:lvl8pPr>
            <a:lvl9pPr lvl="8" algn="ctr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898989"/>
              </a:buClr>
              <a:buSzPts val="3600"/>
              <a:buNone/>
              <a:defRPr>
                <a:solidFill>
                  <a:srgbClr val="898989"/>
                </a:solidFill>
              </a:defRPr>
            </a:lvl9pPr>
          </a:lstStyle>
          <a:p/>
        </p:txBody>
      </p:sp>
      <p:sp>
        <p:nvSpPr>
          <p:cNvPr id="27" name="Google Shape;27;p168"/>
          <p:cNvSpPr txBox="1"/>
          <p:nvPr>
            <p:ph idx="2" type="body"/>
          </p:nvPr>
        </p:nvSpPr>
        <p:spPr>
          <a:xfrm>
            <a:off x="1366342" y="5503590"/>
            <a:ext cx="15553728" cy="864046"/>
          </a:xfrm>
          <a:prstGeom prst="rect">
            <a:avLst/>
          </a:prstGeom>
          <a:noFill/>
          <a:ln>
            <a:noFill/>
          </a:ln>
        </p:spPr>
        <p:txBody>
          <a:bodyPr anchorCtr="0" anchor="b" bIns="81625" lIns="163275" spcFirstLastPara="1" rIns="163275" wrap="square" tIns="81625">
            <a:noAutofit/>
          </a:bodyPr>
          <a:lstStyle>
            <a:lvl1pPr indent="-228600" lvl="0" marL="457200" algn="ctr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  <a:latin typeface="Ultra"/>
                <a:ea typeface="Ultra"/>
                <a:cs typeface="Ultra"/>
                <a:sym typeface="Ultra"/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grpSp>
        <p:nvGrpSpPr>
          <p:cNvPr id="28" name="Google Shape;28;p168"/>
          <p:cNvGrpSpPr/>
          <p:nvPr/>
        </p:nvGrpSpPr>
        <p:grpSpPr>
          <a:xfrm>
            <a:off x="8595214" y="6644399"/>
            <a:ext cx="1088138" cy="188527"/>
            <a:chOff x="8595214" y="6592642"/>
            <a:chExt cx="1088138" cy="188527"/>
          </a:xfrm>
        </p:grpSpPr>
        <p:sp>
          <p:nvSpPr>
            <p:cNvPr id="29" name="Google Shape;29;p168"/>
            <p:cNvSpPr/>
            <p:nvPr/>
          </p:nvSpPr>
          <p:spPr>
            <a:xfrm>
              <a:off x="9048943" y="6592642"/>
              <a:ext cx="188527" cy="188527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t/>
              </a:r>
              <a:endParaRPr b="0" i="0" sz="32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0" name="Google Shape;30;p168"/>
            <p:cNvSpPr/>
            <p:nvPr/>
          </p:nvSpPr>
          <p:spPr>
            <a:xfrm>
              <a:off x="8595214" y="6592642"/>
              <a:ext cx="188527" cy="188527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t/>
              </a:r>
              <a:endParaRPr b="0" i="0" sz="32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1" name="Google Shape;31;p168"/>
            <p:cNvSpPr/>
            <p:nvPr/>
          </p:nvSpPr>
          <p:spPr>
            <a:xfrm>
              <a:off x="9494825" y="6592642"/>
              <a:ext cx="188527" cy="188527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t/>
              </a:r>
              <a:endParaRPr b="0" i="0" sz="32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quare Images 2">
  <p:cSld name="Square Images 2"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179"/>
          <p:cNvSpPr/>
          <p:nvPr>
            <p:ph idx="2" type="pic"/>
          </p:nvPr>
        </p:nvSpPr>
        <p:spPr>
          <a:xfrm>
            <a:off x="0" y="0"/>
            <a:ext cx="2617200" cy="2570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sp>
      <p:sp>
        <p:nvSpPr>
          <p:cNvPr id="303" name="Google Shape;303;p179"/>
          <p:cNvSpPr/>
          <p:nvPr>
            <p:ph idx="3" type="pic"/>
          </p:nvPr>
        </p:nvSpPr>
        <p:spPr>
          <a:xfrm>
            <a:off x="0" y="2573100"/>
            <a:ext cx="2617200" cy="2570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</p:sp>
      <p:sp>
        <p:nvSpPr>
          <p:cNvPr id="304" name="Google Shape;304;p179"/>
          <p:cNvSpPr/>
          <p:nvPr>
            <p:ph idx="4" type="pic"/>
          </p:nvPr>
        </p:nvSpPr>
        <p:spPr>
          <a:xfrm>
            <a:off x="0" y="5143500"/>
            <a:ext cx="2617200" cy="2570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sp>
      <p:sp>
        <p:nvSpPr>
          <p:cNvPr id="305" name="Google Shape;305;p179"/>
          <p:cNvSpPr/>
          <p:nvPr>
            <p:ph idx="5" type="pic"/>
          </p:nvPr>
        </p:nvSpPr>
        <p:spPr>
          <a:xfrm>
            <a:off x="0" y="7716600"/>
            <a:ext cx="2617200" cy="2570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</p:sp>
      <p:sp>
        <p:nvSpPr>
          <p:cNvPr id="306" name="Google Shape;306;p179"/>
          <p:cNvSpPr/>
          <p:nvPr>
            <p:ph idx="6" type="pic"/>
          </p:nvPr>
        </p:nvSpPr>
        <p:spPr>
          <a:xfrm>
            <a:off x="2614271" y="0"/>
            <a:ext cx="2617200" cy="25704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sp>
        <p:nvSpPr>
          <p:cNvPr id="307" name="Google Shape;307;p179"/>
          <p:cNvSpPr/>
          <p:nvPr>
            <p:ph idx="7" type="pic"/>
          </p:nvPr>
        </p:nvSpPr>
        <p:spPr>
          <a:xfrm>
            <a:off x="2614271" y="2573100"/>
            <a:ext cx="2617200" cy="2570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</p:sp>
      <p:sp>
        <p:nvSpPr>
          <p:cNvPr id="308" name="Google Shape;308;p179"/>
          <p:cNvSpPr/>
          <p:nvPr>
            <p:ph idx="8" type="pic"/>
          </p:nvPr>
        </p:nvSpPr>
        <p:spPr>
          <a:xfrm>
            <a:off x="2614271" y="5143500"/>
            <a:ext cx="2617200" cy="2570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</p:sp>
      <p:sp>
        <p:nvSpPr>
          <p:cNvPr id="309" name="Google Shape;309;p179"/>
          <p:cNvSpPr/>
          <p:nvPr>
            <p:ph idx="9" type="pic"/>
          </p:nvPr>
        </p:nvSpPr>
        <p:spPr>
          <a:xfrm>
            <a:off x="2614271" y="7716600"/>
            <a:ext cx="2617200" cy="2570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</p:sp>
      <p:sp>
        <p:nvSpPr>
          <p:cNvPr id="310" name="Google Shape;310;p179"/>
          <p:cNvSpPr/>
          <p:nvPr>
            <p:ph idx="13" type="pic"/>
          </p:nvPr>
        </p:nvSpPr>
        <p:spPr>
          <a:xfrm>
            <a:off x="5224006" y="0"/>
            <a:ext cx="2617200" cy="2570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</p:sp>
      <p:sp>
        <p:nvSpPr>
          <p:cNvPr id="311" name="Google Shape;311;p179"/>
          <p:cNvSpPr/>
          <p:nvPr>
            <p:ph idx="14" type="pic"/>
          </p:nvPr>
        </p:nvSpPr>
        <p:spPr>
          <a:xfrm>
            <a:off x="5224006" y="2573100"/>
            <a:ext cx="2617200" cy="2570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</p:sp>
      <p:sp>
        <p:nvSpPr>
          <p:cNvPr id="312" name="Google Shape;312;p179"/>
          <p:cNvSpPr/>
          <p:nvPr>
            <p:ph idx="15" type="pic"/>
          </p:nvPr>
        </p:nvSpPr>
        <p:spPr>
          <a:xfrm>
            <a:off x="5224006" y="5143500"/>
            <a:ext cx="2617200" cy="2570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</p:sp>
      <p:sp>
        <p:nvSpPr>
          <p:cNvPr id="313" name="Google Shape;313;p179"/>
          <p:cNvSpPr/>
          <p:nvPr>
            <p:ph idx="16" type="pic"/>
          </p:nvPr>
        </p:nvSpPr>
        <p:spPr>
          <a:xfrm>
            <a:off x="5224006" y="7716600"/>
            <a:ext cx="2617200" cy="2570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</p:sp>
      <p:sp>
        <p:nvSpPr>
          <p:cNvPr id="314" name="Google Shape;314;p179"/>
          <p:cNvSpPr/>
          <p:nvPr>
            <p:ph idx="17" type="pic"/>
          </p:nvPr>
        </p:nvSpPr>
        <p:spPr>
          <a:xfrm>
            <a:off x="7833741" y="0"/>
            <a:ext cx="2617200" cy="2570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</p:sp>
      <p:sp>
        <p:nvSpPr>
          <p:cNvPr id="315" name="Google Shape;315;p179"/>
          <p:cNvSpPr/>
          <p:nvPr>
            <p:ph idx="18" type="pic"/>
          </p:nvPr>
        </p:nvSpPr>
        <p:spPr>
          <a:xfrm>
            <a:off x="7833741" y="2573100"/>
            <a:ext cx="2617200" cy="2570400"/>
          </a:xfrm>
          <a:prstGeom prst="rect">
            <a:avLst/>
          </a:prstGeom>
          <a:solidFill>
            <a:srgbClr val="FD91AF"/>
          </a:solidFill>
          <a:ln>
            <a:noFill/>
          </a:ln>
        </p:spPr>
      </p:sp>
      <p:sp>
        <p:nvSpPr>
          <p:cNvPr id="316" name="Google Shape;316;p179"/>
          <p:cNvSpPr/>
          <p:nvPr>
            <p:ph idx="19" type="pic"/>
          </p:nvPr>
        </p:nvSpPr>
        <p:spPr>
          <a:xfrm>
            <a:off x="7833741" y="5143500"/>
            <a:ext cx="2617200" cy="2570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</p:sp>
      <p:sp>
        <p:nvSpPr>
          <p:cNvPr id="317" name="Google Shape;317;p179"/>
          <p:cNvSpPr/>
          <p:nvPr>
            <p:ph idx="20" type="pic"/>
          </p:nvPr>
        </p:nvSpPr>
        <p:spPr>
          <a:xfrm>
            <a:off x="7833741" y="7716600"/>
            <a:ext cx="2617200" cy="2570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</p:sp>
      <p:sp>
        <p:nvSpPr>
          <p:cNvPr id="318" name="Google Shape;318;p179"/>
          <p:cNvSpPr/>
          <p:nvPr>
            <p:ph idx="21" type="pic"/>
          </p:nvPr>
        </p:nvSpPr>
        <p:spPr>
          <a:xfrm>
            <a:off x="10443476" y="0"/>
            <a:ext cx="2617200" cy="2570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sp>
      <p:sp>
        <p:nvSpPr>
          <p:cNvPr id="319" name="Google Shape;319;p179"/>
          <p:cNvSpPr/>
          <p:nvPr>
            <p:ph idx="22" type="pic"/>
          </p:nvPr>
        </p:nvSpPr>
        <p:spPr>
          <a:xfrm>
            <a:off x="10443476" y="2573100"/>
            <a:ext cx="2617200" cy="2570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</p:sp>
      <p:sp>
        <p:nvSpPr>
          <p:cNvPr id="320" name="Google Shape;320;p179"/>
          <p:cNvSpPr/>
          <p:nvPr>
            <p:ph idx="23" type="pic"/>
          </p:nvPr>
        </p:nvSpPr>
        <p:spPr>
          <a:xfrm>
            <a:off x="10443476" y="5143500"/>
            <a:ext cx="2617200" cy="25704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sp>
        <p:nvSpPr>
          <p:cNvPr id="321" name="Google Shape;321;p179"/>
          <p:cNvSpPr/>
          <p:nvPr>
            <p:ph idx="24" type="pic"/>
          </p:nvPr>
        </p:nvSpPr>
        <p:spPr>
          <a:xfrm>
            <a:off x="10443476" y="7716600"/>
            <a:ext cx="2617200" cy="2570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</p:sp>
      <p:sp>
        <p:nvSpPr>
          <p:cNvPr id="322" name="Google Shape;322;p179"/>
          <p:cNvSpPr/>
          <p:nvPr>
            <p:ph idx="25" type="pic"/>
          </p:nvPr>
        </p:nvSpPr>
        <p:spPr>
          <a:xfrm>
            <a:off x="13053211" y="0"/>
            <a:ext cx="2617200" cy="2570400"/>
          </a:xfrm>
          <a:prstGeom prst="rect">
            <a:avLst/>
          </a:prstGeom>
          <a:solidFill>
            <a:srgbClr val="659223"/>
          </a:solidFill>
          <a:ln>
            <a:noFill/>
          </a:ln>
        </p:spPr>
      </p:sp>
      <p:sp>
        <p:nvSpPr>
          <p:cNvPr id="323" name="Google Shape;323;p179"/>
          <p:cNvSpPr/>
          <p:nvPr>
            <p:ph idx="26" type="pic"/>
          </p:nvPr>
        </p:nvSpPr>
        <p:spPr>
          <a:xfrm>
            <a:off x="13053211" y="2573100"/>
            <a:ext cx="2617200" cy="2570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</p:sp>
      <p:sp>
        <p:nvSpPr>
          <p:cNvPr id="324" name="Google Shape;324;p179"/>
          <p:cNvSpPr/>
          <p:nvPr>
            <p:ph idx="27" type="pic"/>
          </p:nvPr>
        </p:nvSpPr>
        <p:spPr>
          <a:xfrm>
            <a:off x="13053211" y="5143500"/>
            <a:ext cx="2617200" cy="2570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</p:sp>
      <p:sp>
        <p:nvSpPr>
          <p:cNvPr id="325" name="Google Shape;325;p179"/>
          <p:cNvSpPr/>
          <p:nvPr>
            <p:ph idx="28" type="pic"/>
          </p:nvPr>
        </p:nvSpPr>
        <p:spPr>
          <a:xfrm>
            <a:off x="13053211" y="7716600"/>
            <a:ext cx="2617200" cy="2570400"/>
          </a:xfrm>
          <a:prstGeom prst="rect">
            <a:avLst/>
          </a:prstGeom>
          <a:solidFill>
            <a:srgbClr val="3194AF"/>
          </a:solidFill>
          <a:ln>
            <a:noFill/>
          </a:ln>
        </p:spPr>
      </p:sp>
      <p:sp>
        <p:nvSpPr>
          <p:cNvPr id="326" name="Google Shape;326;p179"/>
          <p:cNvSpPr/>
          <p:nvPr>
            <p:ph idx="29" type="pic"/>
          </p:nvPr>
        </p:nvSpPr>
        <p:spPr>
          <a:xfrm>
            <a:off x="15662949" y="0"/>
            <a:ext cx="2617200" cy="2570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</p:sp>
      <p:sp>
        <p:nvSpPr>
          <p:cNvPr id="327" name="Google Shape;327;p179"/>
          <p:cNvSpPr/>
          <p:nvPr>
            <p:ph idx="30" type="pic"/>
          </p:nvPr>
        </p:nvSpPr>
        <p:spPr>
          <a:xfrm>
            <a:off x="15662949" y="2573100"/>
            <a:ext cx="2617200" cy="2570400"/>
          </a:xfrm>
          <a:prstGeom prst="rect">
            <a:avLst/>
          </a:prstGeom>
          <a:solidFill>
            <a:srgbClr val="3194AF"/>
          </a:solidFill>
          <a:ln>
            <a:noFill/>
          </a:ln>
        </p:spPr>
      </p:sp>
      <p:sp>
        <p:nvSpPr>
          <p:cNvPr id="328" name="Google Shape;328;p179"/>
          <p:cNvSpPr/>
          <p:nvPr>
            <p:ph idx="31" type="pic"/>
          </p:nvPr>
        </p:nvSpPr>
        <p:spPr>
          <a:xfrm>
            <a:off x="15662949" y="5143500"/>
            <a:ext cx="2617200" cy="2570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sp>
      <p:sp>
        <p:nvSpPr>
          <p:cNvPr id="329" name="Google Shape;329;p179"/>
          <p:cNvSpPr/>
          <p:nvPr>
            <p:ph idx="32" type="pic"/>
          </p:nvPr>
        </p:nvSpPr>
        <p:spPr>
          <a:xfrm>
            <a:off x="15662949" y="7716600"/>
            <a:ext cx="2617200" cy="2570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ullscreen Image ">
  <p:cSld name="Fullscreen Image "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180"/>
          <p:cNvSpPr/>
          <p:nvPr>
            <p:ph idx="2" type="pic"/>
          </p:nvPr>
        </p:nvSpPr>
        <p:spPr>
          <a:xfrm>
            <a:off x="0" y="-3175"/>
            <a:ext cx="18286413" cy="10287000"/>
          </a:xfrm>
          <a:prstGeom prst="rect">
            <a:avLst/>
          </a:prstGeom>
          <a:solidFill>
            <a:srgbClr val="C6F1FF"/>
          </a:solidFill>
          <a:ln>
            <a:noFill/>
          </a:ln>
        </p:spPr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Image &amp; Text 1">
  <p:cSld name="Big Image &amp; Text 1"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181"/>
          <p:cNvSpPr/>
          <p:nvPr>
            <p:ph idx="2" type="pic"/>
          </p:nvPr>
        </p:nvSpPr>
        <p:spPr>
          <a:xfrm>
            <a:off x="0" y="-3175"/>
            <a:ext cx="18286413" cy="10287000"/>
          </a:xfrm>
          <a:prstGeom prst="rect">
            <a:avLst/>
          </a:prstGeom>
          <a:solidFill>
            <a:srgbClr val="C6F1FF"/>
          </a:solidFill>
          <a:ln>
            <a:noFill/>
          </a:ln>
        </p:spPr>
      </p:sp>
      <p:sp>
        <p:nvSpPr>
          <p:cNvPr id="334" name="Google Shape;334;p181"/>
          <p:cNvSpPr txBox="1"/>
          <p:nvPr>
            <p:ph type="title"/>
          </p:nvPr>
        </p:nvSpPr>
        <p:spPr>
          <a:xfrm>
            <a:off x="-1" y="6778172"/>
            <a:ext cx="18286414" cy="1843314"/>
          </a:xfrm>
          <a:prstGeom prst="rect">
            <a:avLst/>
          </a:prstGeom>
          <a:solidFill>
            <a:schemeClr val="dk2">
              <a:alpha val="47058"/>
            </a:schemeClr>
          </a:solidFill>
          <a:ln>
            <a:noFill/>
          </a:ln>
        </p:spPr>
        <p:txBody>
          <a:bodyPr anchorCtr="0" anchor="ctr" bIns="81625" lIns="163275" spcFirstLastPara="1" rIns="163275" wrap="square" tIns="816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Ultra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5" name="Google Shape;335;p181"/>
          <p:cNvSpPr txBox="1"/>
          <p:nvPr>
            <p:ph idx="1" type="body"/>
          </p:nvPr>
        </p:nvSpPr>
        <p:spPr>
          <a:xfrm>
            <a:off x="456406" y="6894738"/>
            <a:ext cx="17373600" cy="1552575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  <a:latin typeface="Ultra"/>
                <a:ea typeface="Ultra"/>
                <a:cs typeface="Ultra"/>
                <a:sym typeface="Ultra"/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ck">
  <p:cSld name="Black"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o Contents">
  <p:cSld name="No Contents"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107"/>
          <p:cNvSpPr txBox="1"/>
          <p:nvPr>
            <p:ph type="title"/>
          </p:nvPr>
        </p:nvSpPr>
        <p:spPr>
          <a:xfrm>
            <a:off x="3072630" y="246956"/>
            <a:ext cx="14349567" cy="1203151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2" name="Google Shape;352;p107"/>
          <p:cNvSpPr txBox="1"/>
          <p:nvPr>
            <p:ph idx="11" type="ftr"/>
          </p:nvPr>
        </p:nvSpPr>
        <p:spPr>
          <a:xfrm>
            <a:off x="10507991" y="9463858"/>
            <a:ext cx="5790697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3" name="Google Shape;353;p107"/>
          <p:cNvSpPr txBox="1"/>
          <p:nvPr>
            <p:ph idx="12" type="sldNum"/>
          </p:nvPr>
        </p:nvSpPr>
        <p:spPr>
          <a:xfrm>
            <a:off x="17151170" y="9432788"/>
            <a:ext cx="1080120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54" name="Google Shape;354;p107"/>
          <p:cNvSpPr txBox="1"/>
          <p:nvPr>
            <p:ph idx="1" type="body"/>
          </p:nvPr>
        </p:nvSpPr>
        <p:spPr>
          <a:xfrm>
            <a:off x="3166542" y="1543100"/>
            <a:ext cx="14329592" cy="504056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rgbClr val="8D8D8D"/>
              </a:buClr>
              <a:buSzPts val="2400"/>
              <a:buNone/>
              <a:defRPr i="1">
                <a:solidFill>
                  <a:srgbClr val="8D8D8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55" name="Google Shape;355;p107"/>
          <p:cNvSpPr/>
          <p:nvPr/>
        </p:nvSpPr>
        <p:spPr>
          <a:xfrm>
            <a:off x="3238550" y="1399084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 Column">
  <p:cSld name="1 Column"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94"/>
          <p:cNvSpPr txBox="1"/>
          <p:nvPr>
            <p:ph type="title"/>
          </p:nvPr>
        </p:nvSpPr>
        <p:spPr>
          <a:xfrm>
            <a:off x="3072630" y="246956"/>
            <a:ext cx="14349567" cy="1203151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8" name="Google Shape;358;p94"/>
          <p:cNvSpPr txBox="1"/>
          <p:nvPr>
            <p:ph idx="11" type="ftr"/>
          </p:nvPr>
        </p:nvSpPr>
        <p:spPr>
          <a:xfrm>
            <a:off x="10507991" y="9463858"/>
            <a:ext cx="5790697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9" name="Google Shape;359;p94"/>
          <p:cNvSpPr txBox="1"/>
          <p:nvPr>
            <p:ph idx="12" type="sldNum"/>
          </p:nvPr>
        </p:nvSpPr>
        <p:spPr>
          <a:xfrm>
            <a:off x="17151170" y="9432788"/>
            <a:ext cx="1080120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60" name="Google Shape;360;p94"/>
          <p:cNvSpPr txBox="1"/>
          <p:nvPr>
            <p:ph idx="1" type="body"/>
          </p:nvPr>
        </p:nvSpPr>
        <p:spPr>
          <a:xfrm>
            <a:off x="3166542" y="1543100"/>
            <a:ext cx="14329592" cy="504056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rgbClr val="8D8D8D"/>
              </a:buClr>
              <a:buSzPts val="2400"/>
              <a:buNone/>
              <a:defRPr i="1">
                <a:solidFill>
                  <a:srgbClr val="8D8D8D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1" name="Google Shape;361;p94"/>
          <p:cNvSpPr/>
          <p:nvPr/>
        </p:nvSpPr>
        <p:spPr>
          <a:xfrm>
            <a:off x="3238550" y="1399084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62" name="Google Shape;362;p94"/>
          <p:cNvSpPr/>
          <p:nvPr/>
        </p:nvSpPr>
        <p:spPr>
          <a:xfrm rot="3600000">
            <a:off x="1165671" y="3510331"/>
            <a:ext cx="1492195" cy="1492195"/>
          </a:xfrm>
          <a:prstGeom prst="blockArc">
            <a:avLst>
              <a:gd fmla="val 18941412" name="adj1"/>
              <a:gd fmla="val 11732646" name="adj2"/>
              <a:gd fmla="val 4340" name="adj3"/>
            </a:avLst>
          </a:prstGeom>
          <a:solidFill>
            <a:srgbClr val="B7DF7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accent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63" name="Google Shape;363;p94"/>
          <p:cNvSpPr/>
          <p:nvPr/>
        </p:nvSpPr>
        <p:spPr>
          <a:xfrm rot="6618510">
            <a:off x="1282259" y="3626919"/>
            <a:ext cx="1259018" cy="1259018"/>
          </a:xfrm>
          <a:prstGeom prst="blockArc">
            <a:avLst>
              <a:gd fmla="val 19452122" name="adj1"/>
              <a:gd fmla="val 11742259" name="adj2"/>
              <a:gd fmla="val 4894" name="adj3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accent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64" name="Google Shape;364;p94"/>
          <p:cNvSpPr txBox="1"/>
          <p:nvPr>
            <p:ph idx="2" type="body"/>
          </p:nvPr>
        </p:nvSpPr>
        <p:spPr>
          <a:xfrm>
            <a:off x="2023050" y="3745801"/>
            <a:ext cx="7426863" cy="790352"/>
          </a:xfrm>
          <a:prstGeom prst="rect">
            <a:avLst/>
          </a:prstGeom>
          <a:noFill/>
          <a:ln>
            <a:noFill/>
          </a:ln>
        </p:spPr>
        <p:txBody>
          <a:bodyPr anchorCtr="0" anchor="b" bIns="81625" lIns="163275" spcFirstLastPara="1" rIns="163275" wrap="square" tIns="81625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5" name="Google Shape;365;p94"/>
          <p:cNvSpPr txBox="1"/>
          <p:nvPr>
            <p:ph idx="3" type="body"/>
          </p:nvPr>
        </p:nvSpPr>
        <p:spPr>
          <a:xfrm>
            <a:off x="2709065" y="4451978"/>
            <a:ext cx="13938025" cy="3227826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Columns">
  <p:cSld name="3 Columns"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169"/>
          <p:cNvSpPr txBox="1"/>
          <p:nvPr>
            <p:ph type="title"/>
          </p:nvPr>
        </p:nvSpPr>
        <p:spPr>
          <a:xfrm>
            <a:off x="3072630" y="246956"/>
            <a:ext cx="14349567" cy="1203151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8" name="Google Shape;368;p169"/>
          <p:cNvSpPr txBox="1"/>
          <p:nvPr>
            <p:ph idx="11" type="ftr"/>
          </p:nvPr>
        </p:nvSpPr>
        <p:spPr>
          <a:xfrm>
            <a:off x="10507991" y="9463858"/>
            <a:ext cx="5790697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9" name="Google Shape;369;p169"/>
          <p:cNvSpPr txBox="1"/>
          <p:nvPr>
            <p:ph idx="12" type="sldNum"/>
          </p:nvPr>
        </p:nvSpPr>
        <p:spPr>
          <a:xfrm>
            <a:off x="17151170" y="9432788"/>
            <a:ext cx="1080120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70" name="Google Shape;370;p169"/>
          <p:cNvSpPr txBox="1"/>
          <p:nvPr>
            <p:ph idx="1" type="body"/>
          </p:nvPr>
        </p:nvSpPr>
        <p:spPr>
          <a:xfrm>
            <a:off x="3166542" y="1543100"/>
            <a:ext cx="14329592" cy="504056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rgbClr val="8D8D8D"/>
              </a:buClr>
              <a:buSzPts val="2400"/>
              <a:buNone/>
              <a:defRPr i="1">
                <a:solidFill>
                  <a:srgbClr val="8D8D8D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1" name="Google Shape;371;p169"/>
          <p:cNvSpPr/>
          <p:nvPr/>
        </p:nvSpPr>
        <p:spPr>
          <a:xfrm>
            <a:off x="3238550" y="1399084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72" name="Google Shape;372;p169"/>
          <p:cNvSpPr/>
          <p:nvPr/>
        </p:nvSpPr>
        <p:spPr>
          <a:xfrm rot="3600000">
            <a:off x="1165671" y="2420421"/>
            <a:ext cx="1492195" cy="1492195"/>
          </a:xfrm>
          <a:prstGeom prst="blockArc">
            <a:avLst>
              <a:gd fmla="val 18941412" name="adj1"/>
              <a:gd fmla="val 11732646" name="adj2"/>
              <a:gd fmla="val 4340" name="adj3"/>
            </a:avLst>
          </a:prstGeom>
          <a:solidFill>
            <a:srgbClr val="53D6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accent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73" name="Google Shape;373;p169"/>
          <p:cNvSpPr/>
          <p:nvPr/>
        </p:nvSpPr>
        <p:spPr>
          <a:xfrm rot="6618510">
            <a:off x="1282259" y="2537009"/>
            <a:ext cx="1259018" cy="1259018"/>
          </a:xfrm>
          <a:prstGeom prst="blockArc">
            <a:avLst>
              <a:gd fmla="val 19452122" name="adj1"/>
              <a:gd fmla="val 11742259" name="adj2"/>
              <a:gd fmla="val 4894" name="adj3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accent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74" name="Google Shape;374;p169"/>
          <p:cNvSpPr txBox="1"/>
          <p:nvPr>
            <p:ph idx="2" type="body"/>
          </p:nvPr>
        </p:nvSpPr>
        <p:spPr>
          <a:xfrm>
            <a:off x="2023050" y="2655891"/>
            <a:ext cx="7426863" cy="790352"/>
          </a:xfrm>
          <a:prstGeom prst="rect">
            <a:avLst/>
          </a:prstGeom>
          <a:noFill/>
          <a:ln>
            <a:noFill/>
          </a:ln>
        </p:spPr>
        <p:txBody>
          <a:bodyPr anchorCtr="0" anchor="b" bIns="81625" lIns="163275" spcFirstLastPara="1" rIns="163275" wrap="square" tIns="81625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5" name="Google Shape;375;p169"/>
          <p:cNvSpPr txBox="1"/>
          <p:nvPr>
            <p:ph idx="3" type="body"/>
          </p:nvPr>
        </p:nvSpPr>
        <p:spPr>
          <a:xfrm>
            <a:off x="2709065" y="3362068"/>
            <a:ext cx="13938025" cy="1275244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6" name="Google Shape;376;p169"/>
          <p:cNvSpPr/>
          <p:nvPr/>
        </p:nvSpPr>
        <p:spPr>
          <a:xfrm rot="3600000">
            <a:off x="1165671" y="4630775"/>
            <a:ext cx="1492195" cy="1492195"/>
          </a:xfrm>
          <a:prstGeom prst="blockArc">
            <a:avLst>
              <a:gd fmla="val 18941412" name="adj1"/>
              <a:gd fmla="val 11732646" name="adj2"/>
              <a:gd fmla="val 4340" name="adj3"/>
            </a:avLst>
          </a:prstGeom>
          <a:solidFill>
            <a:srgbClr val="B7DF7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accent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77" name="Google Shape;377;p169"/>
          <p:cNvSpPr/>
          <p:nvPr/>
        </p:nvSpPr>
        <p:spPr>
          <a:xfrm rot="6618510">
            <a:off x="1282259" y="4747363"/>
            <a:ext cx="1259018" cy="1259018"/>
          </a:xfrm>
          <a:prstGeom prst="blockArc">
            <a:avLst>
              <a:gd fmla="val 19452122" name="adj1"/>
              <a:gd fmla="val 11742259" name="adj2"/>
              <a:gd fmla="val 4894" name="adj3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accent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78" name="Google Shape;378;p169"/>
          <p:cNvSpPr txBox="1"/>
          <p:nvPr>
            <p:ph idx="4" type="body"/>
          </p:nvPr>
        </p:nvSpPr>
        <p:spPr>
          <a:xfrm>
            <a:off x="2023050" y="4866245"/>
            <a:ext cx="7426863" cy="790352"/>
          </a:xfrm>
          <a:prstGeom prst="rect">
            <a:avLst/>
          </a:prstGeom>
          <a:noFill/>
          <a:ln>
            <a:noFill/>
          </a:ln>
        </p:spPr>
        <p:txBody>
          <a:bodyPr anchorCtr="0" anchor="b" bIns="81625" lIns="163275" spcFirstLastPara="1" rIns="163275" wrap="square" tIns="81625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9" name="Google Shape;379;p169"/>
          <p:cNvSpPr txBox="1"/>
          <p:nvPr>
            <p:ph idx="5" type="body"/>
          </p:nvPr>
        </p:nvSpPr>
        <p:spPr>
          <a:xfrm>
            <a:off x="2709065" y="5572422"/>
            <a:ext cx="13938025" cy="1275244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80" name="Google Shape;380;p169"/>
          <p:cNvSpPr/>
          <p:nvPr/>
        </p:nvSpPr>
        <p:spPr>
          <a:xfrm rot="3600000">
            <a:off x="1165671" y="6841128"/>
            <a:ext cx="1492195" cy="1492195"/>
          </a:xfrm>
          <a:prstGeom prst="blockArc">
            <a:avLst>
              <a:gd fmla="val 18941412" name="adj1"/>
              <a:gd fmla="val 11732646" name="adj2"/>
              <a:gd fmla="val 4340" name="adj3"/>
            </a:avLst>
          </a:prstGeom>
          <a:solidFill>
            <a:srgbClr val="FD91A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accent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81" name="Google Shape;381;p169"/>
          <p:cNvSpPr/>
          <p:nvPr/>
        </p:nvSpPr>
        <p:spPr>
          <a:xfrm rot="6618510">
            <a:off x="1282259" y="6957716"/>
            <a:ext cx="1259018" cy="1259018"/>
          </a:xfrm>
          <a:prstGeom prst="blockArc">
            <a:avLst>
              <a:gd fmla="val 19452122" name="adj1"/>
              <a:gd fmla="val 11742259" name="adj2"/>
              <a:gd fmla="val 4894" name="adj3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accent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82" name="Google Shape;382;p169"/>
          <p:cNvSpPr txBox="1"/>
          <p:nvPr>
            <p:ph idx="6" type="body"/>
          </p:nvPr>
        </p:nvSpPr>
        <p:spPr>
          <a:xfrm>
            <a:off x="2023050" y="7076598"/>
            <a:ext cx="7426863" cy="790352"/>
          </a:xfrm>
          <a:prstGeom prst="rect">
            <a:avLst/>
          </a:prstGeom>
          <a:noFill/>
          <a:ln>
            <a:noFill/>
          </a:ln>
        </p:spPr>
        <p:txBody>
          <a:bodyPr anchorCtr="0" anchor="b" bIns="81625" lIns="163275" spcFirstLastPara="1" rIns="163275" wrap="square" tIns="81625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83" name="Google Shape;383;p169"/>
          <p:cNvSpPr txBox="1"/>
          <p:nvPr>
            <p:ph idx="7" type="body"/>
          </p:nvPr>
        </p:nvSpPr>
        <p:spPr>
          <a:xfrm>
            <a:off x="2709065" y="7782775"/>
            <a:ext cx="13938025" cy="1275244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Columns">
  <p:cSld name="2 Columns"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152"/>
          <p:cNvSpPr txBox="1"/>
          <p:nvPr>
            <p:ph type="title"/>
          </p:nvPr>
        </p:nvSpPr>
        <p:spPr>
          <a:xfrm>
            <a:off x="3072630" y="246956"/>
            <a:ext cx="14349567" cy="1203151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6" name="Google Shape;386;p152"/>
          <p:cNvSpPr txBox="1"/>
          <p:nvPr>
            <p:ph idx="11" type="ftr"/>
          </p:nvPr>
        </p:nvSpPr>
        <p:spPr>
          <a:xfrm>
            <a:off x="10507991" y="9463858"/>
            <a:ext cx="5790697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7" name="Google Shape;387;p152"/>
          <p:cNvSpPr txBox="1"/>
          <p:nvPr>
            <p:ph idx="12" type="sldNum"/>
          </p:nvPr>
        </p:nvSpPr>
        <p:spPr>
          <a:xfrm>
            <a:off x="17151170" y="9432788"/>
            <a:ext cx="1080120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88" name="Google Shape;388;p152"/>
          <p:cNvSpPr txBox="1"/>
          <p:nvPr>
            <p:ph idx="1" type="body"/>
          </p:nvPr>
        </p:nvSpPr>
        <p:spPr>
          <a:xfrm>
            <a:off x="3166542" y="1543100"/>
            <a:ext cx="14329592" cy="504056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rgbClr val="8D8D8D"/>
              </a:buClr>
              <a:buSzPts val="2400"/>
              <a:buNone/>
              <a:defRPr i="1">
                <a:solidFill>
                  <a:srgbClr val="8D8D8D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89" name="Google Shape;389;p152"/>
          <p:cNvSpPr/>
          <p:nvPr/>
        </p:nvSpPr>
        <p:spPr>
          <a:xfrm>
            <a:off x="3238550" y="1399084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90" name="Google Shape;390;p152"/>
          <p:cNvSpPr/>
          <p:nvPr/>
        </p:nvSpPr>
        <p:spPr>
          <a:xfrm rot="3600000">
            <a:off x="1165671" y="2943135"/>
            <a:ext cx="1492195" cy="1492195"/>
          </a:xfrm>
          <a:prstGeom prst="blockArc">
            <a:avLst>
              <a:gd fmla="val 18941412" name="adj1"/>
              <a:gd fmla="val 11732646" name="adj2"/>
              <a:gd fmla="val 4340" name="adj3"/>
            </a:avLst>
          </a:prstGeom>
          <a:solidFill>
            <a:srgbClr val="B7DF7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accent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91" name="Google Shape;391;p152"/>
          <p:cNvSpPr/>
          <p:nvPr/>
        </p:nvSpPr>
        <p:spPr>
          <a:xfrm rot="6618510">
            <a:off x="1282259" y="3059723"/>
            <a:ext cx="1259018" cy="1259018"/>
          </a:xfrm>
          <a:prstGeom prst="blockArc">
            <a:avLst>
              <a:gd fmla="val 19452122" name="adj1"/>
              <a:gd fmla="val 11742259" name="adj2"/>
              <a:gd fmla="val 4894" name="adj3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accent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92" name="Google Shape;392;p152"/>
          <p:cNvSpPr txBox="1"/>
          <p:nvPr>
            <p:ph idx="2" type="body"/>
          </p:nvPr>
        </p:nvSpPr>
        <p:spPr>
          <a:xfrm>
            <a:off x="2023051" y="3178605"/>
            <a:ext cx="6833566" cy="790352"/>
          </a:xfrm>
          <a:prstGeom prst="rect">
            <a:avLst/>
          </a:prstGeom>
          <a:noFill/>
          <a:ln>
            <a:noFill/>
          </a:ln>
        </p:spPr>
        <p:txBody>
          <a:bodyPr anchorCtr="0" anchor="b" bIns="81625" lIns="163275" spcFirstLastPara="1" rIns="163275" wrap="square" tIns="81625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93" name="Google Shape;393;p152"/>
          <p:cNvSpPr txBox="1"/>
          <p:nvPr>
            <p:ph idx="3" type="body"/>
          </p:nvPr>
        </p:nvSpPr>
        <p:spPr>
          <a:xfrm>
            <a:off x="2709066" y="3884782"/>
            <a:ext cx="6147552" cy="4726742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94" name="Google Shape;394;p152"/>
          <p:cNvSpPr/>
          <p:nvPr/>
        </p:nvSpPr>
        <p:spPr>
          <a:xfrm rot="3600000">
            <a:off x="9415504" y="2940038"/>
            <a:ext cx="1492195" cy="1492195"/>
          </a:xfrm>
          <a:prstGeom prst="blockArc">
            <a:avLst>
              <a:gd fmla="val 18941412" name="adj1"/>
              <a:gd fmla="val 11732646" name="adj2"/>
              <a:gd fmla="val 4340" name="adj3"/>
            </a:avLst>
          </a:prstGeom>
          <a:solidFill>
            <a:srgbClr val="FD91A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accent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95" name="Google Shape;395;p152"/>
          <p:cNvSpPr/>
          <p:nvPr/>
        </p:nvSpPr>
        <p:spPr>
          <a:xfrm rot="6618510">
            <a:off x="9532092" y="3056626"/>
            <a:ext cx="1259018" cy="1259018"/>
          </a:xfrm>
          <a:prstGeom prst="blockArc">
            <a:avLst>
              <a:gd fmla="val 19452122" name="adj1"/>
              <a:gd fmla="val 11742259" name="adj2"/>
              <a:gd fmla="val 4894" name="adj3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accent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96" name="Google Shape;396;p152"/>
          <p:cNvSpPr txBox="1"/>
          <p:nvPr>
            <p:ph idx="4" type="body"/>
          </p:nvPr>
        </p:nvSpPr>
        <p:spPr>
          <a:xfrm>
            <a:off x="10272884" y="3175508"/>
            <a:ext cx="6833566" cy="790352"/>
          </a:xfrm>
          <a:prstGeom prst="rect">
            <a:avLst/>
          </a:prstGeom>
          <a:noFill/>
          <a:ln>
            <a:noFill/>
          </a:ln>
        </p:spPr>
        <p:txBody>
          <a:bodyPr anchorCtr="0" anchor="b" bIns="81625" lIns="163275" spcFirstLastPara="1" rIns="163275" wrap="square" tIns="81625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97" name="Google Shape;397;p152"/>
          <p:cNvSpPr txBox="1"/>
          <p:nvPr>
            <p:ph idx="5" type="body"/>
          </p:nvPr>
        </p:nvSpPr>
        <p:spPr>
          <a:xfrm>
            <a:off x="10958899" y="3881685"/>
            <a:ext cx="6147552" cy="4726742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 Columns">
  <p:cSld name="4 Columns"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156"/>
          <p:cNvSpPr txBox="1"/>
          <p:nvPr>
            <p:ph type="title"/>
          </p:nvPr>
        </p:nvSpPr>
        <p:spPr>
          <a:xfrm>
            <a:off x="3072630" y="246956"/>
            <a:ext cx="14349567" cy="1203151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0" name="Google Shape;400;p156"/>
          <p:cNvSpPr txBox="1"/>
          <p:nvPr>
            <p:ph idx="11" type="ftr"/>
          </p:nvPr>
        </p:nvSpPr>
        <p:spPr>
          <a:xfrm>
            <a:off x="10507991" y="9463858"/>
            <a:ext cx="5790697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1" name="Google Shape;401;p156"/>
          <p:cNvSpPr txBox="1"/>
          <p:nvPr>
            <p:ph idx="12" type="sldNum"/>
          </p:nvPr>
        </p:nvSpPr>
        <p:spPr>
          <a:xfrm>
            <a:off x="17151170" y="9432788"/>
            <a:ext cx="1080120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02" name="Google Shape;402;p156"/>
          <p:cNvSpPr txBox="1"/>
          <p:nvPr>
            <p:ph idx="1" type="body"/>
          </p:nvPr>
        </p:nvSpPr>
        <p:spPr>
          <a:xfrm>
            <a:off x="3166542" y="1543100"/>
            <a:ext cx="14329592" cy="504056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rgbClr val="8D8D8D"/>
              </a:buClr>
              <a:buSzPts val="2400"/>
              <a:buNone/>
              <a:defRPr i="1">
                <a:solidFill>
                  <a:srgbClr val="8D8D8D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3" name="Google Shape;403;p156"/>
          <p:cNvSpPr/>
          <p:nvPr/>
        </p:nvSpPr>
        <p:spPr>
          <a:xfrm>
            <a:off x="3238550" y="1399084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04" name="Google Shape;404;p156"/>
          <p:cNvSpPr/>
          <p:nvPr/>
        </p:nvSpPr>
        <p:spPr>
          <a:xfrm rot="3600000">
            <a:off x="1165671" y="2420421"/>
            <a:ext cx="1492195" cy="1492195"/>
          </a:xfrm>
          <a:prstGeom prst="blockArc">
            <a:avLst>
              <a:gd fmla="val 18941412" name="adj1"/>
              <a:gd fmla="val 11732646" name="adj2"/>
              <a:gd fmla="val 4340" name="adj3"/>
            </a:avLst>
          </a:prstGeom>
          <a:solidFill>
            <a:srgbClr val="53D6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accent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05" name="Google Shape;405;p156"/>
          <p:cNvSpPr/>
          <p:nvPr/>
        </p:nvSpPr>
        <p:spPr>
          <a:xfrm rot="6618510">
            <a:off x="1282259" y="2537009"/>
            <a:ext cx="1259018" cy="1259018"/>
          </a:xfrm>
          <a:prstGeom prst="blockArc">
            <a:avLst>
              <a:gd fmla="val 19452122" name="adj1"/>
              <a:gd fmla="val 11742259" name="adj2"/>
              <a:gd fmla="val 4894" name="adj3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accent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06" name="Google Shape;406;p156"/>
          <p:cNvSpPr txBox="1"/>
          <p:nvPr>
            <p:ph idx="2" type="body"/>
          </p:nvPr>
        </p:nvSpPr>
        <p:spPr>
          <a:xfrm>
            <a:off x="2023050" y="2655891"/>
            <a:ext cx="7119363" cy="790352"/>
          </a:xfrm>
          <a:prstGeom prst="rect">
            <a:avLst/>
          </a:prstGeom>
          <a:noFill/>
          <a:ln>
            <a:noFill/>
          </a:ln>
        </p:spPr>
        <p:txBody>
          <a:bodyPr anchorCtr="0" anchor="b" bIns="81625" lIns="163275" spcFirstLastPara="1" rIns="163275" wrap="square" tIns="81625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7" name="Google Shape;407;p156"/>
          <p:cNvSpPr txBox="1"/>
          <p:nvPr>
            <p:ph idx="3" type="body"/>
          </p:nvPr>
        </p:nvSpPr>
        <p:spPr>
          <a:xfrm>
            <a:off x="2709066" y="3362068"/>
            <a:ext cx="6433348" cy="2221750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8" name="Google Shape;408;p156"/>
          <p:cNvSpPr/>
          <p:nvPr/>
        </p:nvSpPr>
        <p:spPr>
          <a:xfrm rot="3600000">
            <a:off x="1165671" y="5835460"/>
            <a:ext cx="1492195" cy="1492195"/>
          </a:xfrm>
          <a:prstGeom prst="blockArc">
            <a:avLst>
              <a:gd fmla="val 18941412" name="adj1"/>
              <a:gd fmla="val 11732646" name="adj2"/>
              <a:gd fmla="val 4340" name="adj3"/>
            </a:avLst>
          </a:prstGeom>
          <a:solidFill>
            <a:srgbClr val="B7DF7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accent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09" name="Google Shape;409;p156"/>
          <p:cNvSpPr/>
          <p:nvPr/>
        </p:nvSpPr>
        <p:spPr>
          <a:xfrm rot="6618510">
            <a:off x="1282259" y="5952048"/>
            <a:ext cx="1259018" cy="1259018"/>
          </a:xfrm>
          <a:prstGeom prst="blockArc">
            <a:avLst>
              <a:gd fmla="val 19452122" name="adj1"/>
              <a:gd fmla="val 11742259" name="adj2"/>
              <a:gd fmla="val 4894" name="adj3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accent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10" name="Google Shape;410;p156"/>
          <p:cNvSpPr txBox="1"/>
          <p:nvPr>
            <p:ph idx="4" type="body"/>
          </p:nvPr>
        </p:nvSpPr>
        <p:spPr>
          <a:xfrm>
            <a:off x="2023050" y="6070930"/>
            <a:ext cx="7119363" cy="790352"/>
          </a:xfrm>
          <a:prstGeom prst="rect">
            <a:avLst/>
          </a:prstGeom>
          <a:noFill/>
          <a:ln>
            <a:noFill/>
          </a:ln>
        </p:spPr>
        <p:txBody>
          <a:bodyPr anchorCtr="0" anchor="b" bIns="81625" lIns="163275" spcFirstLastPara="1" rIns="163275" wrap="square" tIns="81625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11" name="Google Shape;411;p156"/>
          <p:cNvSpPr txBox="1"/>
          <p:nvPr>
            <p:ph idx="5" type="body"/>
          </p:nvPr>
        </p:nvSpPr>
        <p:spPr>
          <a:xfrm>
            <a:off x="2709066" y="6777107"/>
            <a:ext cx="6433348" cy="2221750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12" name="Google Shape;412;p156"/>
          <p:cNvSpPr/>
          <p:nvPr/>
        </p:nvSpPr>
        <p:spPr>
          <a:xfrm rot="3600000">
            <a:off x="9371957" y="2423471"/>
            <a:ext cx="1492195" cy="1492195"/>
          </a:xfrm>
          <a:prstGeom prst="blockArc">
            <a:avLst>
              <a:gd fmla="val 18941412" name="adj1"/>
              <a:gd fmla="val 11732646" name="adj2"/>
              <a:gd fmla="val 4340" name="adj3"/>
            </a:avLst>
          </a:prstGeom>
          <a:solidFill>
            <a:srgbClr val="FD91A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accent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13" name="Google Shape;413;p156"/>
          <p:cNvSpPr/>
          <p:nvPr/>
        </p:nvSpPr>
        <p:spPr>
          <a:xfrm rot="6618510">
            <a:off x="9488545" y="2540059"/>
            <a:ext cx="1259018" cy="1259018"/>
          </a:xfrm>
          <a:prstGeom prst="blockArc">
            <a:avLst>
              <a:gd fmla="val 19452122" name="adj1"/>
              <a:gd fmla="val 11742259" name="adj2"/>
              <a:gd fmla="val 4894" name="adj3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accent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14" name="Google Shape;414;p156"/>
          <p:cNvSpPr txBox="1"/>
          <p:nvPr>
            <p:ph idx="6" type="body"/>
          </p:nvPr>
        </p:nvSpPr>
        <p:spPr>
          <a:xfrm>
            <a:off x="10229336" y="2658941"/>
            <a:ext cx="7119363" cy="790352"/>
          </a:xfrm>
          <a:prstGeom prst="rect">
            <a:avLst/>
          </a:prstGeom>
          <a:noFill/>
          <a:ln>
            <a:noFill/>
          </a:ln>
        </p:spPr>
        <p:txBody>
          <a:bodyPr anchorCtr="0" anchor="b" bIns="81625" lIns="163275" spcFirstLastPara="1" rIns="163275" wrap="square" tIns="81625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15" name="Google Shape;415;p156"/>
          <p:cNvSpPr txBox="1"/>
          <p:nvPr>
            <p:ph idx="7" type="body"/>
          </p:nvPr>
        </p:nvSpPr>
        <p:spPr>
          <a:xfrm>
            <a:off x="10915352" y="3365118"/>
            <a:ext cx="6433348" cy="2221750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16" name="Google Shape;416;p156"/>
          <p:cNvSpPr/>
          <p:nvPr/>
        </p:nvSpPr>
        <p:spPr>
          <a:xfrm rot="3600000">
            <a:off x="9371957" y="5838510"/>
            <a:ext cx="1492195" cy="1492195"/>
          </a:xfrm>
          <a:prstGeom prst="blockArc">
            <a:avLst>
              <a:gd fmla="val 18941412" name="adj1"/>
              <a:gd fmla="val 11732646" name="adj2"/>
              <a:gd fmla="val 4340" name="adj3"/>
            </a:avLst>
          </a:prstGeom>
          <a:solidFill>
            <a:srgbClr val="D08DE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accent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17" name="Google Shape;417;p156"/>
          <p:cNvSpPr/>
          <p:nvPr/>
        </p:nvSpPr>
        <p:spPr>
          <a:xfrm rot="6618510">
            <a:off x="9488545" y="5955098"/>
            <a:ext cx="1259018" cy="1259018"/>
          </a:xfrm>
          <a:prstGeom prst="blockArc">
            <a:avLst>
              <a:gd fmla="val 19452122" name="adj1"/>
              <a:gd fmla="val 11742259" name="adj2"/>
              <a:gd fmla="val 4894" name="adj3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accent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18" name="Google Shape;418;p156"/>
          <p:cNvSpPr txBox="1"/>
          <p:nvPr>
            <p:ph idx="8" type="body"/>
          </p:nvPr>
        </p:nvSpPr>
        <p:spPr>
          <a:xfrm>
            <a:off x="10229336" y="6073980"/>
            <a:ext cx="7119363" cy="790352"/>
          </a:xfrm>
          <a:prstGeom prst="rect">
            <a:avLst/>
          </a:prstGeom>
          <a:noFill/>
          <a:ln>
            <a:noFill/>
          </a:ln>
        </p:spPr>
        <p:txBody>
          <a:bodyPr anchorCtr="0" anchor="b" bIns="81625" lIns="163275" spcFirstLastPara="1" rIns="163275" wrap="square" tIns="81625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360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19" name="Google Shape;419;p156"/>
          <p:cNvSpPr txBox="1"/>
          <p:nvPr>
            <p:ph idx="9" type="body"/>
          </p:nvPr>
        </p:nvSpPr>
        <p:spPr>
          <a:xfrm>
            <a:off x="10915352" y="6780157"/>
            <a:ext cx="6433348" cy="2221750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oop">
  <p:cSld name="Loop"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157"/>
          <p:cNvSpPr txBox="1"/>
          <p:nvPr>
            <p:ph type="title"/>
          </p:nvPr>
        </p:nvSpPr>
        <p:spPr>
          <a:xfrm>
            <a:off x="3072630" y="246956"/>
            <a:ext cx="14349567" cy="1203151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2" name="Google Shape;422;p157"/>
          <p:cNvSpPr txBox="1"/>
          <p:nvPr>
            <p:ph idx="11" type="ftr"/>
          </p:nvPr>
        </p:nvSpPr>
        <p:spPr>
          <a:xfrm>
            <a:off x="10507991" y="9463858"/>
            <a:ext cx="5790697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3" name="Google Shape;423;p157"/>
          <p:cNvSpPr txBox="1"/>
          <p:nvPr>
            <p:ph idx="12" type="sldNum"/>
          </p:nvPr>
        </p:nvSpPr>
        <p:spPr>
          <a:xfrm>
            <a:off x="17151170" y="9432788"/>
            <a:ext cx="1080120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24" name="Google Shape;424;p157"/>
          <p:cNvSpPr txBox="1"/>
          <p:nvPr>
            <p:ph idx="1" type="body"/>
          </p:nvPr>
        </p:nvSpPr>
        <p:spPr>
          <a:xfrm>
            <a:off x="3166542" y="1543100"/>
            <a:ext cx="14329592" cy="504056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rgbClr val="8D8D8D"/>
              </a:buClr>
              <a:buSzPts val="2400"/>
              <a:buNone/>
              <a:defRPr i="1">
                <a:solidFill>
                  <a:srgbClr val="8D8D8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5" name="Google Shape;425;p157"/>
          <p:cNvSpPr/>
          <p:nvPr/>
        </p:nvSpPr>
        <p:spPr>
          <a:xfrm>
            <a:off x="3238550" y="1399084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26" name="Google Shape;426;p157"/>
          <p:cNvSpPr/>
          <p:nvPr/>
        </p:nvSpPr>
        <p:spPr>
          <a:xfrm>
            <a:off x="6262886" y="2738663"/>
            <a:ext cx="5760642" cy="5769284"/>
          </a:xfrm>
          <a:prstGeom prst="donut">
            <a:avLst>
              <a:gd fmla="val 8728" name="adj"/>
            </a:avLst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27" name="Google Shape;427;p157"/>
          <p:cNvSpPr/>
          <p:nvPr/>
        </p:nvSpPr>
        <p:spPr>
          <a:xfrm>
            <a:off x="9178776" y="2738663"/>
            <a:ext cx="2844750" cy="3158992"/>
          </a:xfrm>
          <a:custGeom>
            <a:rect b="b" l="l" r="r" t="t"/>
            <a:pathLst>
              <a:path extrusionOk="0" h="3158992" w="2844750">
                <a:moveTo>
                  <a:pt x="0" y="0"/>
                </a:moveTo>
                <a:cubicBezTo>
                  <a:pt x="766552" y="20660"/>
                  <a:pt x="1499688" y="342349"/>
                  <a:pt x="2035609" y="903232"/>
                </a:cubicBezTo>
                <a:cubicBezTo>
                  <a:pt x="2555046" y="1446863"/>
                  <a:pt x="2841583" y="2165348"/>
                  <a:pt x="2844558" y="2907144"/>
                </a:cubicBezTo>
                <a:lnTo>
                  <a:pt x="2844750" y="2907144"/>
                </a:lnTo>
                <a:lnTo>
                  <a:pt x="2844567" y="2907327"/>
                </a:lnTo>
                <a:cubicBezTo>
                  <a:pt x="2844742" y="2908528"/>
                  <a:pt x="2844746" y="2909731"/>
                  <a:pt x="2844750" y="2910933"/>
                </a:cubicBezTo>
                <a:lnTo>
                  <a:pt x="2840961" y="2910933"/>
                </a:lnTo>
                <a:lnTo>
                  <a:pt x="2592902" y="3158992"/>
                </a:lnTo>
                <a:lnTo>
                  <a:pt x="2344843" y="2910933"/>
                </a:lnTo>
                <a:lnTo>
                  <a:pt x="2342765" y="2910933"/>
                </a:lnTo>
                <a:lnTo>
                  <a:pt x="2342652" y="2908742"/>
                </a:lnTo>
                <a:lnTo>
                  <a:pt x="2341054" y="2907144"/>
                </a:lnTo>
                <a:lnTo>
                  <a:pt x="2342570" y="2907144"/>
                </a:lnTo>
                <a:cubicBezTo>
                  <a:pt x="2339408" y="2293718"/>
                  <a:pt x="2102129" y="1699740"/>
                  <a:pt x="1672540" y="1250142"/>
                </a:cubicBezTo>
                <a:cubicBezTo>
                  <a:pt x="1232013" y="789097"/>
                  <a:pt x="630616" y="523165"/>
                  <a:pt x="927" y="502769"/>
                </a:cubicBezTo>
                <a:lnTo>
                  <a:pt x="251847" y="251850"/>
                </a:lnTo>
                <a:lnTo>
                  <a:pt x="0" y="2"/>
                </a:lnTo>
                <a:close/>
              </a:path>
            </a:pathLst>
          </a:custGeom>
          <a:solidFill>
            <a:srgbClr val="C6F1FF"/>
          </a:solidFill>
          <a:ln cap="flat" cmpd="sng" w="38100">
            <a:solidFill>
              <a:srgbClr val="F7F7F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28" name="Google Shape;428;p157"/>
          <p:cNvSpPr/>
          <p:nvPr/>
        </p:nvSpPr>
        <p:spPr>
          <a:xfrm rot="5400000">
            <a:off x="9021655" y="5506074"/>
            <a:ext cx="2844750" cy="3158992"/>
          </a:xfrm>
          <a:custGeom>
            <a:rect b="b" l="l" r="r" t="t"/>
            <a:pathLst>
              <a:path extrusionOk="0" h="3158992" w="2844750">
                <a:moveTo>
                  <a:pt x="0" y="0"/>
                </a:moveTo>
                <a:cubicBezTo>
                  <a:pt x="766552" y="20660"/>
                  <a:pt x="1499688" y="342349"/>
                  <a:pt x="2035609" y="903232"/>
                </a:cubicBezTo>
                <a:cubicBezTo>
                  <a:pt x="2555046" y="1446863"/>
                  <a:pt x="2841583" y="2165348"/>
                  <a:pt x="2844558" y="2907144"/>
                </a:cubicBezTo>
                <a:lnTo>
                  <a:pt x="2844750" y="2907144"/>
                </a:lnTo>
                <a:lnTo>
                  <a:pt x="2844567" y="2907327"/>
                </a:lnTo>
                <a:cubicBezTo>
                  <a:pt x="2844742" y="2908528"/>
                  <a:pt x="2844746" y="2909731"/>
                  <a:pt x="2844750" y="2910933"/>
                </a:cubicBezTo>
                <a:lnTo>
                  <a:pt x="2840961" y="2910933"/>
                </a:lnTo>
                <a:lnTo>
                  <a:pt x="2592902" y="3158992"/>
                </a:lnTo>
                <a:lnTo>
                  <a:pt x="2344843" y="2910933"/>
                </a:lnTo>
                <a:lnTo>
                  <a:pt x="2342765" y="2910933"/>
                </a:lnTo>
                <a:lnTo>
                  <a:pt x="2342652" y="2908742"/>
                </a:lnTo>
                <a:lnTo>
                  <a:pt x="2341054" y="2907144"/>
                </a:lnTo>
                <a:lnTo>
                  <a:pt x="2342570" y="2907144"/>
                </a:lnTo>
                <a:cubicBezTo>
                  <a:pt x="2339408" y="2293718"/>
                  <a:pt x="2102129" y="1699740"/>
                  <a:pt x="1672540" y="1250142"/>
                </a:cubicBezTo>
                <a:cubicBezTo>
                  <a:pt x="1232013" y="789097"/>
                  <a:pt x="630616" y="523165"/>
                  <a:pt x="927" y="502769"/>
                </a:cubicBezTo>
                <a:lnTo>
                  <a:pt x="251847" y="251850"/>
                </a:lnTo>
                <a:lnTo>
                  <a:pt x="0" y="2"/>
                </a:lnTo>
                <a:close/>
              </a:path>
            </a:pathLst>
          </a:custGeom>
          <a:solidFill>
            <a:srgbClr val="CFEAA7"/>
          </a:solidFill>
          <a:ln cap="flat" cmpd="sng" w="38100">
            <a:solidFill>
              <a:srgbClr val="F7F7F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29" name="Google Shape;429;p157"/>
          <p:cNvSpPr/>
          <p:nvPr/>
        </p:nvSpPr>
        <p:spPr>
          <a:xfrm rot="10800000">
            <a:off x="6254245" y="5348952"/>
            <a:ext cx="2844750" cy="3158992"/>
          </a:xfrm>
          <a:custGeom>
            <a:rect b="b" l="l" r="r" t="t"/>
            <a:pathLst>
              <a:path extrusionOk="0" h="3158992" w="2844750">
                <a:moveTo>
                  <a:pt x="0" y="0"/>
                </a:moveTo>
                <a:cubicBezTo>
                  <a:pt x="766552" y="20660"/>
                  <a:pt x="1499688" y="342349"/>
                  <a:pt x="2035609" y="903232"/>
                </a:cubicBezTo>
                <a:cubicBezTo>
                  <a:pt x="2555046" y="1446863"/>
                  <a:pt x="2841583" y="2165348"/>
                  <a:pt x="2844558" y="2907144"/>
                </a:cubicBezTo>
                <a:lnTo>
                  <a:pt x="2844750" y="2907144"/>
                </a:lnTo>
                <a:lnTo>
                  <a:pt x="2844567" y="2907327"/>
                </a:lnTo>
                <a:cubicBezTo>
                  <a:pt x="2844742" y="2908528"/>
                  <a:pt x="2844746" y="2909731"/>
                  <a:pt x="2844750" y="2910933"/>
                </a:cubicBezTo>
                <a:lnTo>
                  <a:pt x="2840961" y="2910933"/>
                </a:lnTo>
                <a:lnTo>
                  <a:pt x="2592902" y="3158992"/>
                </a:lnTo>
                <a:lnTo>
                  <a:pt x="2344843" y="2910933"/>
                </a:lnTo>
                <a:lnTo>
                  <a:pt x="2342765" y="2910933"/>
                </a:lnTo>
                <a:lnTo>
                  <a:pt x="2342652" y="2908742"/>
                </a:lnTo>
                <a:lnTo>
                  <a:pt x="2341054" y="2907144"/>
                </a:lnTo>
                <a:lnTo>
                  <a:pt x="2342570" y="2907144"/>
                </a:lnTo>
                <a:cubicBezTo>
                  <a:pt x="2339408" y="2293718"/>
                  <a:pt x="2102129" y="1699740"/>
                  <a:pt x="1672540" y="1250142"/>
                </a:cubicBezTo>
                <a:cubicBezTo>
                  <a:pt x="1232013" y="789097"/>
                  <a:pt x="630616" y="523165"/>
                  <a:pt x="927" y="502769"/>
                </a:cubicBezTo>
                <a:lnTo>
                  <a:pt x="251847" y="251850"/>
                </a:lnTo>
                <a:lnTo>
                  <a:pt x="0" y="2"/>
                </a:lnTo>
                <a:close/>
              </a:path>
            </a:pathLst>
          </a:custGeom>
          <a:solidFill>
            <a:srgbClr val="FEB4C9"/>
          </a:solidFill>
          <a:ln cap="flat" cmpd="sng" w="38100">
            <a:solidFill>
              <a:srgbClr val="F7F7F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30" name="Google Shape;430;p157"/>
          <p:cNvSpPr/>
          <p:nvPr/>
        </p:nvSpPr>
        <p:spPr>
          <a:xfrm rot="-5400000">
            <a:off x="6411365" y="2580749"/>
            <a:ext cx="2844750" cy="3158992"/>
          </a:xfrm>
          <a:custGeom>
            <a:rect b="b" l="l" r="r" t="t"/>
            <a:pathLst>
              <a:path extrusionOk="0" h="3158992" w="2844750">
                <a:moveTo>
                  <a:pt x="0" y="0"/>
                </a:moveTo>
                <a:cubicBezTo>
                  <a:pt x="766552" y="20660"/>
                  <a:pt x="1499688" y="342349"/>
                  <a:pt x="2035609" y="903232"/>
                </a:cubicBezTo>
                <a:cubicBezTo>
                  <a:pt x="2555046" y="1446863"/>
                  <a:pt x="2841583" y="2165348"/>
                  <a:pt x="2844558" y="2907144"/>
                </a:cubicBezTo>
                <a:lnTo>
                  <a:pt x="2844750" y="2907144"/>
                </a:lnTo>
                <a:lnTo>
                  <a:pt x="2844567" y="2907327"/>
                </a:lnTo>
                <a:cubicBezTo>
                  <a:pt x="2844742" y="2908528"/>
                  <a:pt x="2844746" y="2909731"/>
                  <a:pt x="2844750" y="2910933"/>
                </a:cubicBezTo>
                <a:lnTo>
                  <a:pt x="2840961" y="2910933"/>
                </a:lnTo>
                <a:lnTo>
                  <a:pt x="2592902" y="3158992"/>
                </a:lnTo>
                <a:lnTo>
                  <a:pt x="2344843" y="2910933"/>
                </a:lnTo>
                <a:lnTo>
                  <a:pt x="2342765" y="2910933"/>
                </a:lnTo>
                <a:lnTo>
                  <a:pt x="2342652" y="2908742"/>
                </a:lnTo>
                <a:lnTo>
                  <a:pt x="2341054" y="2907144"/>
                </a:lnTo>
                <a:lnTo>
                  <a:pt x="2342570" y="2907144"/>
                </a:lnTo>
                <a:cubicBezTo>
                  <a:pt x="2339408" y="2293718"/>
                  <a:pt x="2102129" y="1699740"/>
                  <a:pt x="1672540" y="1250142"/>
                </a:cubicBezTo>
                <a:cubicBezTo>
                  <a:pt x="1232013" y="789097"/>
                  <a:pt x="630616" y="523165"/>
                  <a:pt x="927" y="502769"/>
                </a:cubicBezTo>
                <a:lnTo>
                  <a:pt x="251847" y="251850"/>
                </a:lnTo>
                <a:lnTo>
                  <a:pt x="0" y="2"/>
                </a:lnTo>
                <a:close/>
              </a:path>
            </a:pathLst>
          </a:custGeom>
          <a:solidFill>
            <a:srgbClr val="DFB2F1"/>
          </a:solidFill>
          <a:ln cap="flat" cmpd="sng" w="38100">
            <a:solidFill>
              <a:srgbClr val="F7F7F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31" name="Google Shape;431;p157"/>
          <p:cNvSpPr txBox="1"/>
          <p:nvPr>
            <p:ph idx="2" type="body"/>
          </p:nvPr>
        </p:nvSpPr>
        <p:spPr>
          <a:xfrm>
            <a:off x="12158541" y="3702537"/>
            <a:ext cx="5490610" cy="1651134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32" name="Google Shape;432;p157"/>
          <p:cNvSpPr txBox="1"/>
          <p:nvPr>
            <p:ph idx="3" type="body"/>
          </p:nvPr>
        </p:nvSpPr>
        <p:spPr>
          <a:xfrm>
            <a:off x="12158541" y="2776995"/>
            <a:ext cx="5490610" cy="773203"/>
          </a:xfrm>
          <a:prstGeom prst="rect">
            <a:avLst/>
          </a:prstGeom>
          <a:noFill/>
          <a:ln>
            <a:noFill/>
          </a:ln>
        </p:spPr>
        <p:txBody>
          <a:bodyPr anchorCtr="0" anchor="b" bIns="81625" lIns="163275" spcFirstLastPara="1" rIns="163275" wrap="square" tIns="816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33" name="Google Shape;433;p157"/>
          <p:cNvSpPr txBox="1"/>
          <p:nvPr>
            <p:ph idx="4" type="body"/>
          </p:nvPr>
        </p:nvSpPr>
        <p:spPr>
          <a:xfrm>
            <a:off x="12158541" y="6987902"/>
            <a:ext cx="5490610" cy="1651134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34" name="Google Shape;434;p157"/>
          <p:cNvSpPr txBox="1"/>
          <p:nvPr>
            <p:ph idx="5" type="body"/>
          </p:nvPr>
        </p:nvSpPr>
        <p:spPr>
          <a:xfrm>
            <a:off x="12158541" y="6062360"/>
            <a:ext cx="5490610" cy="773203"/>
          </a:xfrm>
          <a:prstGeom prst="rect">
            <a:avLst/>
          </a:prstGeom>
          <a:noFill/>
          <a:ln>
            <a:noFill/>
          </a:ln>
        </p:spPr>
        <p:txBody>
          <a:bodyPr anchorCtr="0" anchor="b" bIns="81625" lIns="163275" spcFirstLastPara="1" rIns="163275" wrap="square" tIns="816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35" name="Google Shape;435;p157"/>
          <p:cNvSpPr txBox="1"/>
          <p:nvPr>
            <p:ph idx="6" type="body"/>
          </p:nvPr>
        </p:nvSpPr>
        <p:spPr>
          <a:xfrm>
            <a:off x="637261" y="3716588"/>
            <a:ext cx="5490610" cy="1651134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Autofit/>
          </a:bodyPr>
          <a:lstStyle>
            <a:lvl1pPr indent="-228600" lvl="0" marL="457200" algn="r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36" name="Google Shape;436;p157"/>
          <p:cNvSpPr txBox="1"/>
          <p:nvPr>
            <p:ph idx="7" type="body"/>
          </p:nvPr>
        </p:nvSpPr>
        <p:spPr>
          <a:xfrm>
            <a:off x="637261" y="2791046"/>
            <a:ext cx="5490610" cy="773203"/>
          </a:xfrm>
          <a:prstGeom prst="rect">
            <a:avLst/>
          </a:prstGeom>
          <a:noFill/>
          <a:ln>
            <a:noFill/>
          </a:ln>
        </p:spPr>
        <p:txBody>
          <a:bodyPr anchorCtr="0" anchor="b" bIns="81625" lIns="163275" spcFirstLastPara="1" rIns="163275" wrap="square" tIns="81625">
            <a:noAutofit/>
          </a:bodyPr>
          <a:lstStyle>
            <a:lvl1pPr indent="-228600" lvl="0" marL="457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None/>
              <a:defRPr sz="280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37" name="Google Shape;437;p157"/>
          <p:cNvSpPr txBox="1"/>
          <p:nvPr>
            <p:ph idx="8" type="body"/>
          </p:nvPr>
        </p:nvSpPr>
        <p:spPr>
          <a:xfrm>
            <a:off x="637261" y="7001953"/>
            <a:ext cx="5490610" cy="1651134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Autofit/>
          </a:bodyPr>
          <a:lstStyle>
            <a:lvl1pPr indent="-228600" lvl="0" marL="457200" algn="r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38" name="Google Shape;438;p157"/>
          <p:cNvSpPr txBox="1"/>
          <p:nvPr>
            <p:ph idx="9" type="body"/>
          </p:nvPr>
        </p:nvSpPr>
        <p:spPr>
          <a:xfrm>
            <a:off x="637261" y="6076411"/>
            <a:ext cx="5490610" cy="773203"/>
          </a:xfrm>
          <a:prstGeom prst="rect">
            <a:avLst/>
          </a:prstGeom>
          <a:noFill/>
          <a:ln>
            <a:noFill/>
          </a:ln>
        </p:spPr>
        <p:txBody>
          <a:bodyPr anchorCtr="0" anchor="b" bIns="81625" lIns="163275" spcFirstLastPara="1" rIns="163275" wrap="square" tIns="81625">
            <a:noAutofit/>
          </a:bodyPr>
          <a:lstStyle>
            <a:lvl1pPr indent="-228600" lvl="0" marL="457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39" name="Google Shape;439;p157"/>
          <p:cNvSpPr txBox="1"/>
          <p:nvPr>
            <p:ph idx="13" type="body"/>
          </p:nvPr>
        </p:nvSpPr>
        <p:spPr>
          <a:xfrm>
            <a:off x="6982966" y="5168139"/>
            <a:ext cx="4275474" cy="773203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>
            <a:lvl1pPr indent="-228600" lvl="0" marL="457200" algn="ctr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0" name="Google Shape;440;p157"/>
          <p:cNvSpPr/>
          <p:nvPr/>
        </p:nvSpPr>
        <p:spPr>
          <a:xfrm>
            <a:off x="10444030" y="3322934"/>
            <a:ext cx="1350150" cy="1350150"/>
          </a:xfrm>
          <a:prstGeom prst="ellipse">
            <a:avLst/>
          </a:prstGeom>
          <a:solidFill>
            <a:schemeClr val="accent1"/>
          </a:solidFill>
          <a:ln cap="flat" cmpd="sng" w="76200">
            <a:solidFill>
              <a:srgbClr val="F7F7F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41" name="Google Shape;441;p157"/>
          <p:cNvSpPr/>
          <p:nvPr>
            <p:ph idx="14" type="pic"/>
          </p:nvPr>
        </p:nvSpPr>
        <p:spPr>
          <a:xfrm>
            <a:off x="10793062" y="3638606"/>
            <a:ext cx="684364" cy="684364"/>
          </a:xfrm>
          <a:prstGeom prst="rect">
            <a:avLst/>
          </a:prstGeom>
          <a:noFill/>
          <a:ln>
            <a:noFill/>
          </a:ln>
        </p:spPr>
      </p:sp>
      <p:sp>
        <p:nvSpPr>
          <p:cNvPr id="442" name="Google Shape;442;p157"/>
          <p:cNvSpPr/>
          <p:nvPr/>
        </p:nvSpPr>
        <p:spPr>
          <a:xfrm>
            <a:off x="10448351" y="6688383"/>
            <a:ext cx="1350150" cy="1350150"/>
          </a:xfrm>
          <a:prstGeom prst="ellipse">
            <a:avLst/>
          </a:prstGeom>
          <a:solidFill>
            <a:schemeClr val="accent3"/>
          </a:solidFill>
          <a:ln cap="flat" cmpd="sng" w="76200">
            <a:solidFill>
              <a:srgbClr val="F7F7F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43" name="Google Shape;443;p157"/>
          <p:cNvSpPr/>
          <p:nvPr>
            <p:ph idx="15" type="pic"/>
          </p:nvPr>
        </p:nvSpPr>
        <p:spPr>
          <a:xfrm>
            <a:off x="10797383" y="7004055"/>
            <a:ext cx="684364" cy="684364"/>
          </a:xfrm>
          <a:prstGeom prst="rect">
            <a:avLst/>
          </a:prstGeom>
          <a:noFill/>
          <a:ln>
            <a:noFill/>
          </a:ln>
        </p:spPr>
      </p:sp>
      <p:sp>
        <p:nvSpPr>
          <p:cNvPr id="444" name="Google Shape;444;p157"/>
          <p:cNvSpPr/>
          <p:nvPr/>
        </p:nvSpPr>
        <p:spPr>
          <a:xfrm>
            <a:off x="6543924" y="6688383"/>
            <a:ext cx="1350150" cy="1350150"/>
          </a:xfrm>
          <a:prstGeom prst="ellipse">
            <a:avLst/>
          </a:prstGeom>
          <a:solidFill>
            <a:schemeClr val="accent2"/>
          </a:solidFill>
          <a:ln cap="flat" cmpd="sng" w="76200">
            <a:solidFill>
              <a:srgbClr val="F7F7F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45" name="Google Shape;445;p157"/>
          <p:cNvSpPr/>
          <p:nvPr>
            <p:ph idx="16" type="pic"/>
          </p:nvPr>
        </p:nvSpPr>
        <p:spPr>
          <a:xfrm>
            <a:off x="6892956" y="7004055"/>
            <a:ext cx="684364" cy="684364"/>
          </a:xfrm>
          <a:prstGeom prst="rect">
            <a:avLst/>
          </a:prstGeom>
          <a:noFill/>
          <a:ln>
            <a:noFill/>
          </a:ln>
        </p:spPr>
      </p:sp>
      <p:sp>
        <p:nvSpPr>
          <p:cNvPr id="446" name="Google Shape;446;p157"/>
          <p:cNvSpPr/>
          <p:nvPr/>
        </p:nvSpPr>
        <p:spPr>
          <a:xfrm>
            <a:off x="6543924" y="3322934"/>
            <a:ext cx="1350150" cy="1350150"/>
          </a:xfrm>
          <a:prstGeom prst="ellipse">
            <a:avLst/>
          </a:prstGeom>
          <a:solidFill>
            <a:schemeClr val="accent4"/>
          </a:solidFill>
          <a:ln cap="flat" cmpd="sng" w="76200">
            <a:solidFill>
              <a:srgbClr val="F7F7F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47" name="Google Shape;447;p157"/>
          <p:cNvSpPr/>
          <p:nvPr>
            <p:ph idx="17" type="pic"/>
          </p:nvPr>
        </p:nvSpPr>
        <p:spPr>
          <a:xfrm>
            <a:off x="6892956" y="3638606"/>
            <a:ext cx="684364" cy="684364"/>
          </a:xfrm>
          <a:prstGeom prst="rect">
            <a:avLst/>
          </a:prstGeom>
          <a:noFill/>
          <a:ln>
            <a:noFill/>
          </a:ln>
        </p:spPr>
      </p:sp>
      <p:sp>
        <p:nvSpPr>
          <p:cNvPr id="448" name="Google Shape;448;p157"/>
          <p:cNvSpPr/>
          <p:nvPr/>
        </p:nvSpPr>
        <p:spPr>
          <a:xfrm>
            <a:off x="12264623" y="3620360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49" name="Google Shape;449;p157"/>
          <p:cNvSpPr/>
          <p:nvPr/>
        </p:nvSpPr>
        <p:spPr>
          <a:xfrm>
            <a:off x="12264623" y="6888096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50" name="Google Shape;450;p157"/>
          <p:cNvSpPr/>
          <p:nvPr/>
        </p:nvSpPr>
        <p:spPr>
          <a:xfrm>
            <a:off x="2773406" y="6909096"/>
            <a:ext cx="3240360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51" name="Google Shape;451;p157"/>
          <p:cNvSpPr/>
          <p:nvPr/>
        </p:nvSpPr>
        <p:spPr>
          <a:xfrm>
            <a:off x="2773406" y="3613384"/>
            <a:ext cx="3240360" cy="72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Break 1">
  <p:cSld name="Section Break 1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95"/>
          <p:cNvSpPr/>
          <p:nvPr>
            <p:ph idx="2" type="pic"/>
          </p:nvPr>
        </p:nvSpPr>
        <p:spPr>
          <a:xfrm>
            <a:off x="0" y="0"/>
            <a:ext cx="18286413" cy="10287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34" name="Google Shape;34;p95"/>
          <p:cNvSpPr/>
          <p:nvPr>
            <p:ph idx="1" type="body"/>
          </p:nvPr>
        </p:nvSpPr>
        <p:spPr>
          <a:xfrm>
            <a:off x="649736" y="2911252"/>
            <a:ext cx="6768554" cy="6768554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txBody>
          <a:bodyPr anchorCtr="0" anchor="t" bIns="81625" lIns="163275" spcFirstLastPara="1" rIns="163275" wrap="square" tIns="81625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5" name="Google Shape;35;p95"/>
          <p:cNvSpPr/>
          <p:nvPr>
            <p:ph idx="3" type="body"/>
          </p:nvPr>
        </p:nvSpPr>
        <p:spPr>
          <a:xfrm>
            <a:off x="502246" y="2263180"/>
            <a:ext cx="1440160" cy="1440160"/>
          </a:xfrm>
          <a:prstGeom prst="ellipse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txBody>
          <a:bodyPr anchorCtr="0" anchor="t" bIns="81625" lIns="163275" spcFirstLastPara="1" rIns="163275" wrap="square" tIns="81625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latin typeface="Ultra"/>
                <a:ea typeface="Ultra"/>
                <a:cs typeface="Ultra"/>
                <a:sym typeface="Ultra"/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95"/>
          <p:cNvSpPr/>
          <p:nvPr>
            <p:ph idx="4" type="body"/>
          </p:nvPr>
        </p:nvSpPr>
        <p:spPr>
          <a:xfrm>
            <a:off x="7594055" y="6766640"/>
            <a:ext cx="936104" cy="936104"/>
          </a:xfrm>
          <a:prstGeom prst="ellipse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txBody>
          <a:bodyPr anchorCtr="0" anchor="t" bIns="81625" lIns="163275" spcFirstLastPara="1" rIns="163275" wrap="square" tIns="81625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95"/>
          <p:cNvSpPr/>
          <p:nvPr>
            <p:ph idx="5" type="body"/>
          </p:nvPr>
        </p:nvSpPr>
        <p:spPr>
          <a:xfrm>
            <a:off x="7577521" y="7951812"/>
            <a:ext cx="1403177" cy="1403177"/>
          </a:xfrm>
          <a:prstGeom prst="ellipse">
            <a:avLst/>
          </a:prstGeom>
          <a:solidFill>
            <a:schemeClr val="accent5">
              <a:alpha val="80000"/>
            </a:schemeClr>
          </a:solidFill>
          <a:ln>
            <a:noFill/>
          </a:ln>
        </p:spPr>
        <p:txBody>
          <a:bodyPr anchorCtr="0" anchor="t" bIns="81625" lIns="163275" spcFirstLastPara="1" rIns="163275" wrap="square" tIns="81625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8" name="Google Shape;38;p95"/>
          <p:cNvSpPr txBox="1"/>
          <p:nvPr>
            <p:ph idx="6" type="body"/>
          </p:nvPr>
        </p:nvSpPr>
        <p:spPr>
          <a:xfrm>
            <a:off x="610258" y="2263180"/>
            <a:ext cx="1224136" cy="1440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>
            <a:lvl1pPr indent="-228600" lvl="0" marL="457200" algn="ctr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9" name="Google Shape;39;p95"/>
          <p:cNvSpPr/>
          <p:nvPr>
            <p:ph idx="7" type="pic"/>
          </p:nvPr>
        </p:nvSpPr>
        <p:spPr>
          <a:xfrm>
            <a:off x="3457832" y="5143872"/>
            <a:ext cx="1152363" cy="1152363"/>
          </a:xfrm>
          <a:prstGeom prst="rect">
            <a:avLst/>
          </a:prstGeom>
          <a:noFill/>
          <a:ln>
            <a:noFill/>
          </a:ln>
        </p:spPr>
      </p:sp>
      <p:sp>
        <p:nvSpPr>
          <p:cNvPr id="40" name="Google Shape;40;p95"/>
          <p:cNvSpPr txBox="1"/>
          <p:nvPr>
            <p:ph idx="8" type="body"/>
          </p:nvPr>
        </p:nvSpPr>
        <p:spPr>
          <a:xfrm>
            <a:off x="865661" y="6439644"/>
            <a:ext cx="6336704" cy="1008112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1" name="Google Shape;41;p95"/>
          <p:cNvSpPr/>
          <p:nvPr>
            <p:ph idx="9" type="body"/>
          </p:nvPr>
        </p:nvSpPr>
        <p:spPr>
          <a:xfrm>
            <a:off x="9431238" y="8298184"/>
            <a:ext cx="1185172" cy="1185172"/>
          </a:xfrm>
          <a:prstGeom prst="ellipse">
            <a:avLst/>
          </a:prstGeom>
          <a:solidFill>
            <a:schemeClr val="accent6">
              <a:alpha val="80000"/>
            </a:schemeClr>
          </a:solidFill>
          <a:ln>
            <a:noFill/>
          </a:ln>
        </p:spPr>
        <p:txBody>
          <a:bodyPr anchorCtr="0" anchor="t" bIns="81625" lIns="163275" spcFirstLastPara="1" rIns="163275" wrap="square" tIns="81625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95"/>
          <p:cNvSpPr/>
          <p:nvPr>
            <p:ph idx="13" type="body"/>
          </p:nvPr>
        </p:nvSpPr>
        <p:spPr>
          <a:xfrm>
            <a:off x="2086422" y="1872979"/>
            <a:ext cx="792087" cy="792087"/>
          </a:xfrm>
          <a:prstGeom prst="ellipse">
            <a:avLst/>
          </a:prstGeom>
          <a:solidFill>
            <a:schemeClr val="accent4">
              <a:alpha val="80000"/>
            </a:schemeClr>
          </a:solidFill>
          <a:ln>
            <a:noFill/>
          </a:ln>
        </p:spPr>
        <p:txBody>
          <a:bodyPr anchorCtr="0" anchor="t" bIns="81625" lIns="163275" spcFirstLastPara="1" rIns="163275" wrap="square" tIns="81625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 Steps">
  <p:cSld name="4 Steps"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124"/>
          <p:cNvSpPr txBox="1"/>
          <p:nvPr>
            <p:ph type="title"/>
          </p:nvPr>
        </p:nvSpPr>
        <p:spPr>
          <a:xfrm>
            <a:off x="3072630" y="246956"/>
            <a:ext cx="14349567" cy="1203151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4" name="Google Shape;454;p124"/>
          <p:cNvSpPr txBox="1"/>
          <p:nvPr>
            <p:ph idx="11" type="ftr"/>
          </p:nvPr>
        </p:nvSpPr>
        <p:spPr>
          <a:xfrm>
            <a:off x="10507991" y="9463858"/>
            <a:ext cx="5790697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5" name="Google Shape;455;p124"/>
          <p:cNvSpPr txBox="1"/>
          <p:nvPr>
            <p:ph idx="12" type="sldNum"/>
          </p:nvPr>
        </p:nvSpPr>
        <p:spPr>
          <a:xfrm>
            <a:off x="17151170" y="9432788"/>
            <a:ext cx="1080120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56" name="Google Shape;456;p124"/>
          <p:cNvSpPr txBox="1"/>
          <p:nvPr>
            <p:ph idx="1" type="body"/>
          </p:nvPr>
        </p:nvSpPr>
        <p:spPr>
          <a:xfrm>
            <a:off x="3166542" y="1543100"/>
            <a:ext cx="14329592" cy="504056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rgbClr val="8D8D8D"/>
              </a:buClr>
              <a:buSzPts val="2400"/>
              <a:buNone/>
              <a:defRPr i="1">
                <a:solidFill>
                  <a:srgbClr val="8D8D8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57" name="Google Shape;457;p124"/>
          <p:cNvSpPr/>
          <p:nvPr/>
        </p:nvSpPr>
        <p:spPr>
          <a:xfrm>
            <a:off x="3238550" y="1399084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58" name="Google Shape;458;p124"/>
          <p:cNvSpPr/>
          <p:nvPr/>
        </p:nvSpPr>
        <p:spPr>
          <a:xfrm>
            <a:off x="0" y="2767236"/>
            <a:ext cx="7129368" cy="10801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59" name="Google Shape;459;p124"/>
          <p:cNvSpPr/>
          <p:nvPr/>
        </p:nvSpPr>
        <p:spPr>
          <a:xfrm>
            <a:off x="1800000" y="3847355"/>
            <a:ext cx="5329368" cy="552061"/>
          </a:xfrm>
          <a:prstGeom prst="parallelogram">
            <a:avLst>
              <a:gd fmla="val 137052" name="adj"/>
            </a:avLst>
          </a:prstGeom>
          <a:solidFill>
            <a:srgbClr val="0081A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60" name="Google Shape;460;p124"/>
          <p:cNvSpPr txBox="1"/>
          <p:nvPr>
            <p:ph idx="2" type="body"/>
          </p:nvPr>
        </p:nvSpPr>
        <p:spPr>
          <a:xfrm>
            <a:off x="423427" y="2947255"/>
            <a:ext cx="6528067" cy="720080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>
            <a:lvl1pPr indent="-228600" lvl="0" marL="457200" algn="r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i="0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1" name="Google Shape;461;p124"/>
          <p:cNvSpPr/>
          <p:nvPr/>
        </p:nvSpPr>
        <p:spPr>
          <a:xfrm>
            <a:off x="3600000" y="5479537"/>
            <a:ext cx="5329368" cy="552061"/>
          </a:xfrm>
          <a:prstGeom prst="parallelogram">
            <a:avLst>
              <a:gd fmla="val 137052" name="adj"/>
            </a:avLst>
          </a:prstGeom>
          <a:solidFill>
            <a:srgbClr val="65922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62" name="Google Shape;462;p124"/>
          <p:cNvSpPr/>
          <p:nvPr/>
        </p:nvSpPr>
        <p:spPr>
          <a:xfrm>
            <a:off x="5398214" y="7111718"/>
            <a:ext cx="5329368" cy="552061"/>
          </a:xfrm>
          <a:prstGeom prst="parallelogram">
            <a:avLst>
              <a:gd fmla="val 137052" name="adj"/>
            </a:avLst>
          </a:prstGeom>
          <a:solidFill>
            <a:srgbClr val="F1024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63" name="Google Shape;463;p124"/>
          <p:cNvSpPr/>
          <p:nvPr/>
        </p:nvSpPr>
        <p:spPr>
          <a:xfrm>
            <a:off x="1800000" y="4399417"/>
            <a:ext cx="7129368" cy="108012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64" name="Google Shape;464;p124"/>
          <p:cNvSpPr/>
          <p:nvPr/>
        </p:nvSpPr>
        <p:spPr>
          <a:xfrm>
            <a:off x="3600000" y="6031598"/>
            <a:ext cx="7129368" cy="10801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65" name="Google Shape;465;p124"/>
          <p:cNvSpPr/>
          <p:nvPr/>
        </p:nvSpPr>
        <p:spPr>
          <a:xfrm>
            <a:off x="5398214" y="7663780"/>
            <a:ext cx="7129368" cy="108012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66" name="Google Shape;466;p124"/>
          <p:cNvSpPr txBox="1"/>
          <p:nvPr>
            <p:ph idx="3" type="body"/>
          </p:nvPr>
        </p:nvSpPr>
        <p:spPr>
          <a:xfrm>
            <a:off x="2222017" y="4579437"/>
            <a:ext cx="6528067" cy="720080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>
            <a:lvl1pPr indent="-228600" lvl="0" marL="457200" algn="r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i="0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7" name="Google Shape;467;p124"/>
          <p:cNvSpPr txBox="1"/>
          <p:nvPr>
            <p:ph idx="4" type="body"/>
          </p:nvPr>
        </p:nvSpPr>
        <p:spPr>
          <a:xfrm>
            <a:off x="4022217" y="6211618"/>
            <a:ext cx="6528067" cy="720080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>
            <a:lvl1pPr indent="-228600" lvl="0" marL="457200" algn="r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i="0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8" name="Google Shape;468;p124"/>
          <p:cNvSpPr txBox="1"/>
          <p:nvPr>
            <p:ph idx="5" type="body"/>
          </p:nvPr>
        </p:nvSpPr>
        <p:spPr>
          <a:xfrm>
            <a:off x="5824027" y="7843800"/>
            <a:ext cx="6528067" cy="720080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>
            <a:lvl1pPr indent="-228600" lvl="0" marL="457200" algn="r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i="0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9" name="Google Shape;469;p124"/>
          <p:cNvSpPr txBox="1"/>
          <p:nvPr>
            <p:ph idx="6" type="body"/>
          </p:nvPr>
        </p:nvSpPr>
        <p:spPr>
          <a:xfrm>
            <a:off x="7198990" y="2668427"/>
            <a:ext cx="5544616" cy="1284144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70" name="Google Shape;470;p124"/>
          <p:cNvSpPr txBox="1"/>
          <p:nvPr>
            <p:ph idx="7" type="body"/>
          </p:nvPr>
        </p:nvSpPr>
        <p:spPr>
          <a:xfrm>
            <a:off x="12599590" y="7570632"/>
            <a:ext cx="5544616" cy="1284144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71" name="Google Shape;471;p124"/>
          <p:cNvSpPr txBox="1"/>
          <p:nvPr>
            <p:ph idx="8" type="body"/>
          </p:nvPr>
        </p:nvSpPr>
        <p:spPr>
          <a:xfrm>
            <a:off x="8999190" y="4299864"/>
            <a:ext cx="5544616" cy="1284144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72" name="Google Shape;472;p124"/>
          <p:cNvSpPr txBox="1"/>
          <p:nvPr>
            <p:ph idx="9" type="body"/>
          </p:nvPr>
        </p:nvSpPr>
        <p:spPr>
          <a:xfrm>
            <a:off x="10845998" y="5932789"/>
            <a:ext cx="5544616" cy="1284144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cess">
  <p:cSld name="Process"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145"/>
          <p:cNvSpPr/>
          <p:nvPr/>
        </p:nvSpPr>
        <p:spPr>
          <a:xfrm>
            <a:off x="0" y="4364182"/>
            <a:ext cx="18288000" cy="2604654"/>
          </a:xfrm>
          <a:custGeom>
            <a:rect b="b" l="l" r="r" t="t"/>
            <a:pathLst>
              <a:path extrusionOk="0" h="2604654" w="18288000">
                <a:moveTo>
                  <a:pt x="0" y="1343891"/>
                </a:moveTo>
                <a:lnTo>
                  <a:pt x="2854036" y="2604654"/>
                </a:lnTo>
                <a:lnTo>
                  <a:pt x="5320145" y="1052945"/>
                </a:lnTo>
                <a:lnTo>
                  <a:pt x="7772400" y="2119745"/>
                </a:lnTo>
                <a:lnTo>
                  <a:pt x="10224655" y="512618"/>
                </a:lnTo>
                <a:lnTo>
                  <a:pt x="12718473" y="1579418"/>
                </a:lnTo>
                <a:lnTo>
                  <a:pt x="15184582" y="0"/>
                </a:lnTo>
                <a:lnTo>
                  <a:pt x="18288000" y="969818"/>
                </a:lnTo>
                <a:lnTo>
                  <a:pt x="18288000" y="969818"/>
                </a:lnTo>
                <a:lnTo>
                  <a:pt x="18288000" y="969818"/>
                </a:lnTo>
              </a:path>
            </a:pathLst>
          </a:custGeom>
          <a:noFill/>
          <a:ln cap="flat" cmpd="sng" w="25400">
            <a:solidFill>
              <a:srgbClr val="989898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75" name="Google Shape;475;p145"/>
          <p:cNvSpPr/>
          <p:nvPr/>
        </p:nvSpPr>
        <p:spPr>
          <a:xfrm>
            <a:off x="2492804" y="6636573"/>
            <a:ext cx="711250" cy="711250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76" name="Google Shape;476;p145"/>
          <p:cNvSpPr/>
          <p:nvPr/>
        </p:nvSpPr>
        <p:spPr>
          <a:xfrm>
            <a:off x="4958781" y="5060322"/>
            <a:ext cx="711250" cy="711250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77" name="Google Shape;477;p145"/>
          <p:cNvSpPr/>
          <p:nvPr/>
        </p:nvSpPr>
        <p:spPr>
          <a:xfrm>
            <a:off x="7424758" y="6111156"/>
            <a:ext cx="711250" cy="711250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78" name="Google Shape;478;p145"/>
          <p:cNvSpPr/>
          <p:nvPr/>
        </p:nvSpPr>
        <p:spPr>
          <a:xfrm>
            <a:off x="9890735" y="4534905"/>
            <a:ext cx="711250" cy="711250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79" name="Google Shape;479;p145"/>
          <p:cNvSpPr/>
          <p:nvPr/>
        </p:nvSpPr>
        <p:spPr>
          <a:xfrm>
            <a:off x="12356712" y="5585739"/>
            <a:ext cx="711250" cy="711250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80" name="Google Shape;480;p145"/>
          <p:cNvSpPr/>
          <p:nvPr/>
        </p:nvSpPr>
        <p:spPr>
          <a:xfrm>
            <a:off x="14822689" y="4009488"/>
            <a:ext cx="711250" cy="711250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81" name="Google Shape;481;p145"/>
          <p:cNvSpPr txBox="1"/>
          <p:nvPr>
            <p:ph type="title"/>
          </p:nvPr>
        </p:nvSpPr>
        <p:spPr>
          <a:xfrm>
            <a:off x="3072630" y="246956"/>
            <a:ext cx="14349567" cy="1203151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2" name="Google Shape;482;p145"/>
          <p:cNvSpPr txBox="1"/>
          <p:nvPr>
            <p:ph idx="11" type="ftr"/>
          </p:nvPr>
        </p:nvSpPr>
        <p:spPr>
          <a:xfrm>
            <a:off x="10507991" y="9463858"/>
            <a:ext cx="5790697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145"/>
          <p:cNvSpPr txBox="1"/>
          <p:nvPr>
            <p:ph idx="12" type="sldNum"/>
          </p:nvPr>
        </p:nvSpPr>
        <p:spPr>
          <a:xfrm>
            <a:off x="17151170" y="9432788"/>
            <a:ext cx="1080120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84" name="Google Shape;484;p145"/>
          <p:cNvSpPr txBox="1"/>
          <p:nvPr>
            <p:ph idx="1" type="body"/>
          </p:nvPr>
        </p:nvSpPr>
        <p:spPr>
          <a:xfrm>
            <a:off x="3166542" y="1543100"/>
            <a:ext cx="9774395" cy="504056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rgbClr val="8D8D8D"/>
              </a:buClr>
              <a:buSzPts val="2400"/>
              <a:buNone/>
              <a:defRPr i="1">
                <a:solidFill>
                  <a:srgbClr val="8D8D8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5" name="Google Shape;485;p145"/>
          <p:cNvSpPr/>
          <p:nvPr/>
        </p:nvSpPr>
        <p:spPr>
          <a:xfrm>
            <a:off x="3238550" y="1399084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86" name="Google Shape;486;p145"/>
          <p:cNvSpPr/>
          <p:nvPr/>
        </p:nvSpPr>
        <p:spPr>
          <a:xfrm>
            <a:off x="2619829" y="6763598"/>
            <a:ext cx="457200" cy="457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87" name="Google Shape;487;p145"/>
          <p:cNvSpPr/>
          <p:nvPr/>
        </p:nvSpPr>
        <p:spPr>
          <a:xfrm>
            <a:off x="5085806" y="5187347"/>
            <a:ext cx="457200" cy="457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88" name="Google Shape;488;p145"/>
          <p:cNvSpPr/>
          <p:nvPr/>
        </p:nvSpPr>
        <p:spPr>
          <a:xfrm>
            <a:off x="7551783" y="6238181"/>
            <a:ext cx="457200" cy="4572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89" name="Google Shape;489;p145"/>
          <p:cNvSpPr/>
          <p:nvPr/>
        </p:nvSpPr>
        <p:spPr>
          <a:xfrm>
            <a:off x="10017760" y="4661930"/>
            <a:ext cx="457200" cy="4572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90" name="Google Shape;490;p145"/>
          <p:cNvSpPr/>
          <p:nvPr/>
        </p:nvSpPr>
        <p:spPr>
          <a:xfrm>
            <a:off x="12483737" y="5712764"/>
            <a:ext cx="457200" cy="457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91" name="Google Shape;491;p145"/>
          <p:cNvSpPr/>
          <p:nvPr/>
        </p:nvSpPr>
        <p:spPr>
          <a:xfrm>
            <a:off x="14949714" y="4136513"/>
            <a:ext cx="457200" cy="4572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92" name="Google Shape;492;p145"/>
          <p:cNvSpPr txBox="1"/>
          <p:nvPr>
            <p:ph idx="2" type="body"/>
          </p:nvPr>
        </p:nvSpPr>
        <p:spPr>
          <a:xfrm>
            <a:off x="828986" y="7499181"/>
            <a:ext cx="4038886" cy="720080"/>
          </a:xfrm>
          <a:prstGeom prst="rect">
            <a:avLst/>
          </a:prstGeom>
          <a:noFill/>
          <a:ln>
            <a:noFill/>
          </a:ln>
        </p:spPr>
        <p:txBody>
          <a:bodyPr anchorCtr="0" anchor="b" bIns="81625" lIns="163275" spcFirstLastPara="1" rIns="163275" wrap="square" tIns="81625">
            <a:noAutofit/>
          </a:bodyPr>
          <a:lstStyle>
            <a:lvl1pPr indent="-228600" lvl="0" marL="457200" algn="ctr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i="0" sz="2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3" name="Google Shape;493;p145"/>
          <p:cNvSpPr txBox="1"/>
          <p:nvPr>
            <p:ph idx="3" type="body"/>
          </p:nvPr>
        </p:nvSpPr>
        <p:spPr>
          <a:xfrm>
            <a:off x="820329" y="8254825"/>
            <a:ext cx="4056201" cy="1223322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Autofit/>
          </a:bodyPr>
          <a:lstStyle>
            <a:lvl1pPr indent="-228600" lvl="0" marL="457200" algn="ctr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i="0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4" name="Google Shape;494;p145"/>
          <p:cNvSpPr/>
          <p:nvPr/>
        </p:nvSpPr>
        <p:spPr>
          <a:xfrm>
            <a:off x="1228249" y="8157417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95" name="Google Shape;495;p145"/>
          <p:cNvSpPr txBox="1"/>
          <p:nvPr>
            <p:ph idx="4" type="body"/>
          </p:nvPr>
        </p:nvSpPr>
        <p:spPr>
          <a:xfrm>
            <a:off x="3269317" y="4166956"/>
            <a:ext cx="4038886" cy="720080"/>
          </a:xfrm>
          <a:prstGeom prst="rect">
            <a:avLst/>
          </a:prstGeom>
          <a:noFill/>
          <a:ln>
            <a:noFill/>
          </a:ln>
        </p:spPr>
        <p:txBody>
          <a:bodyPr anchorCtr="0" anchor="b" bIns="81625" lIns="163275" spcFirstLastPara="1" rIns="163275" wrap="square" tIns="81625">
            <a:noAutofit/>
          </a:bodyPr>
          <a:lstStyle>
            <a:lvl1pPr indent="-228600" lvl="0" marL="457200" algn="ctr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i="0" sz="28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145"/>
          <p:cNvSpPr txBox="1"/>
          <p:nvPr>
            <p:ph idx="5" type="body"/>
          </p:nvPr>
        </p:nvSpPr>
        <p:spPr>
          <a:xfrm>
            <a:off x="3260660" y="2857771"/>
            <a:ext cx="4056201" cy="1223322"/>
          </a:xfrm>
          <a:prstGeom prst="rect">
            <a:avLst/>
          </a:prstGeom>
          <a:noFill/>
          <a:ln>
            <a:noFill/>
          </a:ln>
        </p:spPr>
        <p:txBody>
          <a:bodyPr anchorCtr="0" anchor="b" bIns="81625" lIns="163275" spcFirstLastPara="1" rIns="163275" wrap="square" tIns="81625">
            <a:noAutofit/>
          </a:bodyPr>
          <a:lstStyle>
            <a:lvl1pPr indent="-228600" lvl="0" marL="457200" algn="ctr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i="0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7" name="Google Shape;497;p145"/>
          <p:cNvSpPr/>
          <p:nvPr/>
        </p:nvSpPr>
        <p:spPr>
          <a:xfrm>
            <a:off x="3668580" y="4136513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98" name="Google Shape;498;p145"/>
          <p:cNvSpPr txBox="1"/>
          <p:nvPr>
            <p:ph idx="6" type="body"/>
          </p:nvPr>
        </p:nvSpPr>
        <p:spPr>
          <a:xfrm>
            <a:off x="5780871" y="6987783"/>
            <a:ext cx="4038886" cy="720080"/>
          </a:xfrm>
          <a:prstGeom prst="rect">
            <a:avLst/>
          </a:prstGeom>
          <a:noFill/>
          <a:ln>
            <a:noFill/>
          </a:ln>
        </p:spPr>
        <p:txBody>
          <a:bodyPr anchorCtr="0" anchor="b" bIns="81625" lIns="163275" spcFirstLastPara="1" rIns="163275" wrap="square" tIns="81625">
            <a:noAutofit/>
          </a:bodyPr>
          <a:lstStyle>
            <a:lvl1pPr indent="-228600" lvl="0" marL="457200" algn="ctr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i="0" sz="28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9" name="Google Shape;499;p145"/>
          <p:cNvSpPr txBox="1"/>
          <p:nvPr>
            <p:ph idx="7" type="body"/>
          </p:nvPr>
        </p:nvSpPr>
        <p:spPr>
          <a:xfrm>
            <a:off x="5772214" y="7743427"/>
            <a:ext cx="4056201" cy="1223322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Autofit/>
          </a:bodyPr>
          <a:lstStyle>
            <a:lvl1pPr indent="-228600" lvl="0" marL="457200" algn="ctr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i="0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00" name="Google Shape;500;p145"/>
          <p:cNvSpPr/>
          <p:nvPr/>
        </p:nvSpPr>
        <p:spPr>
          <a:xfrm>
            <a:off x="6180134" y="7646019"/>
            <a:ext cx="3240360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01" name="Google Shape;501;p145"/>
          <p:cNvSpPr txBox="1"/>
          <p:nvPr>
            <p:ph idx="8" type="body"/>
          </p:nvPr>
        </p:nvSpPr>
        <p:spPr>
          <a:xfrm>
            <a:off x="8213061" y="3710116"/>
            <a:ext cx="4038886" cy="720080"/>
          </a:xfrm>
          <a:prstGeom prst="rect">
            <a:avLst/>
          </a:prstGeom>
          <a:noFill/>
          <a:ln>
            <a:noFill/>
          </a:ln>
        </p:spPr>
        <p:txBody>
          <a:bodyPr anchorCtr="0" anchor="b" bIns="81625" lIns="163275" spcFirstLastPara="1" rIns="163275" wrap="square" tIns="81625">
            <a:noAutofit/>
          </a:bodyPr>
          <a:lstStyle>
            <a:lvl1pPr indent="-228600" lvl="0" marL="457200" algn="ctr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4"/>
              </a:buClr>
              <a:buSzPts val="2800"/>
              <a:buNone/>
              <a:defRPr i="0" sz="280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02" name="Google Shape;502;p145"/>
          <p:cNvSpPr txBox="1"/>
          <p:nvPr>
            <p:ph idx="9" type="body"/>
          </p:nvPr>
        </p:nvSpPr>
        <p:spPr>
          <a:xfrm>
            <a:off x="8204404" y="2400931"/>
            <a:ext cx="4056201" cy="1223322"/>
          </a:xfrm>
          <a:prstGeom prst="rect">
            <a:avLst/>
          </a:prstGeom>
          <a:noFill/>
          <a:ln>
            <a:noFill/>
          </a:ln>
        </p:spPr>
        <p:txBody>
          <a:bodyPr anchorCtr="0" anchor="b" bIns="81625" lIns="163275" spcFirstLastPara="1" rIns="163275" wrap="square" tIns="81625">
            <a:noAutofit/>
          </a:bodyPr>
          <a:lstStyle>
            <a:lvl1pPr indent="-228600" lvl="0" marL="457200" algn="ctr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i="0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03" name="Google Shape;503;p145"/>
          <p:cNvSpPr/>
          <p:nvPr/>
        </p:nvSpPr>
        <p:spPr>
          <a:xfrm>
            <a:off x="8612324" y="3679673"/>
            <a:ext cx="3240360" cy="72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04" name="Google Shape;504;p145"/>
          <p:cNvSpPr txBox="1"/>
          <p:nvPr>
            <p:ph idx="13" type="body"/>
          </p:nvPr>
        </p:nvSpPr>
        <p:spPr>
          <a:xfrm>
            <a:off x="10698970" y="6448511"/>
            <a:ext cx="4038886" cy="720080"/>
          </a:xfrm>
          <a:prstGeom prst="rect">
            <a:avLst/>
          </a:prstGeom>
          <a:noFill/>
          <a:ln>
            <a:noFill/>
          </a:ln>
        </p:spPr>
        <p:txBody>
          <a:bodyPr anchorCtr="0" anchor="b" bIns="81625" lIns="163275" spcFirstLastPara="1" rIns="163275" wrap="square" tIns="81625">
            <a:noAutofit/>
          </a:bodyPr>
          <a:lstStyle>
            <a:lvl1pPr indent="-228600" lvl="0" marL="457200" algn="ctr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 i="0" sz="28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05" name="Google Shape;505;p145"/>
          <p:cNvSpPr txBox="1"/>
          <p:nvPr>
            <p:ph idx="14" type="body"/>
          </p:nvPr>
        </p:nvSpPr>
        <p:spPr>
          <a:xfrm>
            <a:off x="10690313" y="7204155"/>
            <a:ext cx="4056201" cy="1223322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Autofit/>
          </a:bodyPr>
          <a:lstStyle>
            <a:lvl1pPr indent="-228600" lvl="0" marL="457200" algn="ctr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i="0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06" name="Google Shape;506;p145"/>
          <p:cNvSpPr/>
          <p:nvPr/>
        </p:nvSpPr>
        <p:spPr>
          <a:xfrm>
            <a:off x="11098233" y="7106747"/>
            <a:ext cx="3240360" cy="7200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07" name="Google Shape;507;p145"/>
          <p:cNvSpPr txBox="1"/>
          <p:nvPr>
            <p:ph idx="15" type="body"/>
          </p:nvPr>
        </p:nvSpPr>
        <p:spPr>
          <a:xfrm>
            <a:off x="13145015" y="3169429"/>
            <a:ext cx="4038886" cy="720080"/>
          </a:xfrm>
          <a:prstGeom prst="rect">
            <a:avLst/>
          </a:prstGeom>
          <a:noFill/>
          <a:ln>
            <a:noFill/>
          </a:ln>
        </p:spPr>
        <p:txBody>
          <a:bodyPr anchorCtr="0" anchor="b" bIns="81625" lIns="163275" spcFirstLastPara="1" rIns="163275" wrap="square" tIns="81625">
            <a:noAutofit/>
          </a:bodyPr>
          <a:lstStyle>
            <a:lvl1pPr indent="-228600" lvl="0" marL="457200" algn="ctr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 i="0" sz="28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08" name="Google Shape;508;p145"/>
          <p:cNvSpPr txBox="1"/>
          <p:nvPr>
            <p:ph idx="16" type="body"/>
          </p:nvPr>
        </p:nvSpPr>
        <p:spPr>
          <a:xfrm>
            <a:off x="13136358" y="1860244"/>
            <a:ext cx="4056201" cy="1223322"/>
          </a:xfrm>
          <a:prstGeom prst="rect">
            <a:avLst/>
          </a:prstGeom>
          <a:noFill/>
          <a:ln>
            <a:noFill/>
          </a:ln>
        </p:spPr>
        <p:txBody>
          <a:bodyPr anchorCtr="0" anchor="b" bIns="81625" lIns="163275" spcFirstLastPara="1" rIns="163275" wrap="square" tIns="81625">
            <a:noAutofit/>
          </a:bodyPr>
          <a:lstStyle>
            <a:lvl1pPr indent="-228600" lvl="0" marL="457200" algn="ctr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i="0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09" name="Google Shape;509;p145"/>
          <p:cNvSpPr/>
          <p:nvPr/>
        </p:nvSpPr>
        <p:spPr>
          <a:xfrm>
            <a:off x="13544278" y="3138986"/>
            <a:ext cx="3240360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105"/>
          <p:cNvSpPr txBox="1"/>
          <p:nvPr>
            <p:ph type="title"/>
          </p:nvPr>
        </p:nvSpPr>
        <p:spPr>
          <a:xfrm>
            <a:off x="3072630" y="246956"/>
            <a:ext cx="14349567" cy="1203151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105"/>
          <p:cNvSpPr txBox="1"/>
          <p:nvPr>
            <p:ph idx="11" type="ftr"/>
          </p:nvPr>
        </p:nvSpPr>
        <p:spPr>
          <a:xfrm>
            <a:off x="10507991" y="9463858"/>
            <a:ext cx="5790697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3" name="Google Shape;513;p105"/>
          <p:cNvSpPr txBox="1"/>
          <p:nvPr>
            <p:ph idx="12" type="sldNum"/>
          </p:nvPr>
        </p:nvSpPr>
        <p:spPr>
          <a:xfrm>
            <a:off x="17151170" y="9432788"/>
            <a:ext cx="1080120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14" name="Google Shape;514;p105"/>
          <p:cNvSpPr txBox="1"/>
          <p:nvPr>
            <p:ph idx="1" type="body"/>
          </p:nvPr>
        </p:nvSpPr>
        <p:spPr>
          <a:xfrm>
            <a:off x="1078310" y="4279404"/>
            <a:ext cx="16200313" cy="3312368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15" name="Google Shape;515;p105"/>
          <p:cNvSpPr/>
          <p:nvPr/>
        </p:nvSpPr>
        <p:spPr>
          <a:xfrm>
            <a:off x="1222326" y="4135388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16" name="Google Shape;516;p105"/>
          <p:cNvSpPr txBox="1"/>
          <p:nvPr>
            <p:ph idx="2" type="body"/>
          </p:nvPr>
        </p:nvSpPr>
        <p:spPr>
          <a:xfrm>
            <a:off x="3166542" y="1543100"/>
            <a:ext cx="14329592" cy="504056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rgbClr val="8D8D8D"/>
              </a:buClr>
              <a:buSzPts val="2400"/>
              <a:buNone/>
              <a:defRPr i="1">
                <a:solidFill>
                  <a:srgbClr val="8D8D8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17" name="Google Shape;517;p105"/>
          <p:cNvSpPr/>
          <p:nvPr/>
        </p:nvSpPr>
        <p:spPr>
          <a:xfrm>
            <a:off x="3238550" y="1399084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ide Image 1">
  <p:cSld name="Wide Image 1"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98"/>
          <p:cNvSpPr/>
          <p:nvPr>
            <p:ph idx="2" type="pic"/>
          </p:nvPr>
        </p:nvSpPr>
        <p:spPr>
          <a:xfrm>
            <a:off x="6982966" y="2407196"/>
            <a:ext cx="11303446" cy="468052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520" name="Google Shape;520;p98"/>
          <p:cNvSpPr txBox="1"/>
          <p:nvPr>
            <p:ph type="title"/>
          </p:nvPr>
        </p:nvSpPr>
        <p:spPr>
          <a:xfrm>
            <a:off x="3072630" y="246956"/>
            <a:ext cx="14349567" cy="1203151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98"/>
          <p:cNvSpPr txBox="1"/>
          <p:nvPr>
            <p:ph idx="11" type="ftr"/>
          </p:nvPr>
        </p:nvSpPr>
        <p:spPr>
          <a:xfrm>
            <a:off x="10507991" y="9463858"/>
            <a:ext cx="5790697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2" name="Google Shape;522;p98"/>
          <p:cNvSpPr txBox="1"/>
          <p:nvPr>
            <p:ph idx="12" type="sldNum"/>
          </p:nvPr>
        </p:nvSpPr>
        <p:spPr>
          <a:xfrm>
            <a:off x="17151170" y="9432788"/>
            <a:ext cx="1080120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23" name="Google Shape;523;p98"/>
          <p:cNvSpPr txBox="1"/>
          <p:nvPr>
            <p:ph idx="1" type="body"/>
          </p:nvPr>
        </p:nvSpPr>
        <p:spPr>
          <a:xfrm>
            <a:off x="3166542" y="1543100"/>
            <a:ext cx="14329592" cy="504056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rgbClr val="8D8D8D"/>
              </a:buClr>
              <a:buSzPts val="2400"/>
              <a:buNone/>
              <a:defRPr i="1">
                <a:solidFill>
                  <a:srgbClr val="8D8D8D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4" name="Google Shape;524;p98"/>
          <p:cNvSpPr/>
          <p:nvPr/>
        </p:nvSpPr>
        <p:spPr>
          <a:xfrm>
            <a:off x="3238550" y="1399084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25" name="Google Shape;525;p98"/>
          <p:cNvSpPr txBox="1"/>
          <p:nvPr>
            <p:ph idx="3" type="body"/>
          </p:nvPr>
        </p:nvSpPr>
        <p:spPr>
          <a:xfrm>
            <a:off x="1078310" y="7663779"/>
            <a:ext cx="16200313" cy="1530553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6" name="Google Shape;526;p98"/>
          <p:cNvSpPr/>
          <p:nvPr/>
        </p:nvSpPr>
        <p:spPr>
          <a:xfrm>
            <a:off x="1222326" y="7519764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27" name="Google Shape;527;p98"/>
          <p:cNvSpPr/>
          <p:nvPr/>
        </p:nvSpPr>
        <p:spPr>
          <a:xfrm>
            <a:off x="0" y="2407196"/>
            <a:ext cx="6982966" cy="4680520"/>
          </a:xfrm>
          <a:prstGeom prst="rect">
            <a:avLst/>
          </a:prstGeom>
          <a:solidFill>
            <a:srgbClr val="0081A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28" name="Google Shape;528;p98"/>
          <p:cNvSpPr txBox="1"/>
          <p:nvPr>
            <p:ph idx="4" type="body"/>
          </p:nvPr>
        </p:nvSpPr>
        <p:spPr>
          <a:xfrm>
            <a:off x="1078310" y="2767236"/>
            <a:ext cx="5400599" cy="4032448"/>
          </a:xfrm>
          <a:prstGeom prst="rect">
            <a:avLst/>
          </a:prstGeom>
          <a:noFill/>
          <a:ln>
            <a:noFill/>
          </a:ln>
        </p:spPr>
        <p:txBody>
          <a:bodyPr anchorCtr="0" anchor="b" bIns="81625" lIns="163275" spcFirstLastPara="1" rIns="163275" wrap="square" tIns="81625">
            <a:normAutofit/>
          </a:bodyPr>
          <a:lstStyle>
            <a:lvl1pPr indent="-228600" lvl="0" marL="457200" algn="r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Columns 2">
  <p:cSld name="3 Columns 2"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103"/>
          <p:cNvSpPr txBox="1"/>
          <p:nvPr>
            <p:ph type="title"/>
          </p:nvPr>
        </p:nvSpPr>
        <p:spPr>
          <a:xfrm>
            <a:off x="3072630" y="246956"/>
            <a:ext cx="14349567" cy="1203151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1" name="Google Shape;531;p103"/>
          <p:cNvSpPr txBox="1"/>
          <p:nvPr>
            <p:ph idx="11" type="ftr"/>
          </p:nvPr>
        </p:nvSpPr>
        <p:spPr>
          <a:xfrm>
            <a:off x="10507991" y="9463858"/>
            <a:ext cx="5790697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2" name="Google Shape;532;p103"/>
          <p:cNvSpPr txBox="1"/>
          <p:nvPr>
            <p:ph idx="12" type="sldNum"/>
          </p:nvPr>
        </p:nvSpPr>
        <p:spPr>
          <a:xfrm>
            <a:off x="17151170" y="9432788"/>
            <a:ext cx="1080120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33" name="Google Shape;533;p103"/>
          <p:cNvSpPr txBox="1"/>
          <p:nvPr>
            <p:ph idx="1" type="body"/>
          </p:nvPr>
        </p:nvSpPr>
        <p:spPr>
          <a:xfrm>
            <a:off x="3166542" y="1543100"/>
            <a:ext cx="14329592" cy="504056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rgbClr val="8D8D8D"/>
              </a:buClr>
              <a:buSzPts val="2400"/>
              <a:buNone/>
              <a:defRPr i="1">
                <a:solidFill>
                  <a:srgbClr val="8D8D8D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4" name="Google Shape;534;p103"/>
          <p:cNvSpPr/>
          <p:nvPr/>
        </p:nvSpPr>
        <p:spPr>
          <a:xfrm>
            <a:off x="3238550" y="1399084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35" name="Google Shape;535;p103"/>
          <p:cNvSpPr/>
          <p:nvPr/>
        </p:nvSpPr>
        <p:spPr>
          <a:xfrm rot="3600000">
            <a:off x="1165671" y="2420421"/>
            <a:ext cx="1492195" cy="1492195"/>
          </a:xfrm>
          <a:prstGeom prst="blockArc">
            <a:avLst>
              <a:gd fmla="val 18941412" name="adj1"/>
              <a:gd fmla="val 11732646" name="adj2"/>
              <a:gd fmla="val 4340" name="adj3"/>
            </a:avLst>
          </a:prstGeom>
          <a:solidFill>
            <a:srgbClr val="53D6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accent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36" name="Google Shape;536;p103"/>
          <p:cNvSpPr/>
          <p:nvPr/>
        </p:nvSpPr>
        <p:spPr>
          <a:xfrm rot="6618510">
            <a:off x="1282259" y="2537009"/>
            <a:ext cx="1259018" cy="1259018"/>
          </a:xfrm>
          <a:prstGeom prst="blockArc">
            <a:avLst>
              <a:gd fmla="val 19452122" name="adj1"/>
              <a:gd fmla="val 11742259" name="adj2"/>
              <a:gd fmla="val 4894" name="adj3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accent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37" name="Google Shape;537;p103"/>
          <p:cNvSpPr txBox="1"/>
          <p:nvPr>
            <p:ph idx="2" type="body"/>
          </p:nvPr>
        </p:nvSpPr>
        <p:spPr>
          <a:xfrm>
            <a:off x="2023050" y="2655891"/>
            <a:ext cx="7426863" cy="790352"/>
          </a:xfrm>
          <a:prstGeom prst="rect">
            <a:avLst/>
          </a:prstGeom>
          <a:noFill/>
          <a:ln>
            <a:noFill/>
          </a:ln>
        </p:spPr>
        <p:txBody>
          <a:bodyPr anchorCtr="0" anchor="b" bIns="81625" lIns="163275" spcFirstLastPara="1" rIns="163275" wrap="square" tIns="81625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8" name="Google Shape;538;p103"/>
          <p:cNvSpPr txBox="1"/>
          <p:nvPr>
            <p:ph idx="3" type="body"/>
          </p:nvPr>
        </p:nvSpPr>
        <p:spPr>
          <a:xfrm>
            <a:off x="2709065" y="3362068"/>
            <a:ext cx="13938025" cy="1275244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9" name="Google Shape;539;p103"/>
          <p:cNvSpPr/>
          <p:nvPr/>
        </p:nvSpPr>
        <p:spPr>
          <a:xfrm rot="3600000">
            <a:off x="1165671" y="4630775"/>
            <a:ext cx="1492195" cy="1492195"/>
          </a:xfrm>
          <a:prstGeom prst="blockArc">
            <a:avLst>
              <a:gd fmla="val 18941412" name="adj1"/>
              <a:gd fmla="val 11732646" name="adj2"/>
              <a:gd fmla="val 4340" name="adj3"/>
            </a:avLst>
          </a:prstGeom>
          <a:solidFill>
            <a:srgbClr val="B7DF7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accent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40" name="Google Shape;540;p103"/>
          <p:cNvSpPr/>
          <p:nvPr/>
        </p:nvSpPr>
        <p:spPr>
          <a:xfrm rot="6618510">
            <a:off x="1282259" y="4747363"/>
            <a:ext cx="1259018" cy="1259018"/>
          </a:xfrm>
          <a:prstGeom prst="blockArc">
            <a:avLst>
              <a:gd fmla="val 19452122" name="adj1"/>
              <a:gd fmla="val 11742259" name="adj2"/>
              <a:gd fmla="val 4894" name="adj3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accent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41" name="Google Shape;541;p103"/>
          <p:cNvSpPr txBox="1"/>
          <p:nvPr>
            <p:ph idx="4" type="body"/>
          </p:nvPr>
        </p:nvSpPr>
        <p:spPr>
          <a:xfrm>
            <a:off x="2023050" y="4866245"/>
            <a:ext cx="7426863" cy="790352"/>
          </a:xfrm>
          <a:prstGeom prst="rect">
            <a:avLst/>
          </a:prstGeom>
          <a:noFill/>
          <a:ln>
            <a:noFill/>
          </a:ln>
        </p:spPr>
        <p:txBody>
          <a:bodyPr anchorCtr="0" anchor="b" bIns="81625" lIns="163275" spcFirstLastPara="1" rIns="163275" wrap="square" tIns="81625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2" name="Google Shape;542;p103"/>
          <p:cNvSpPr txBox="1"/>
          <p:nvPr>
            <p:ph idx="5" type="body"/>
          </p:nvPr>
        </p:nvSpPr>
        <p:spPr>
          <a:xfrm>
            <a:off x="2709065" y="5572422"/>
            <a:ext cx="13938025" cy="1275244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3" name="Google Shape;543;p103"/>
          <p:cNvSpPr/>
          <p:nvPr/>
        </p:nvSpPr>
        <p:spPr>
          <a:xfrm rot="3600000">
            <a:off x="1164538" y="6846952"/>
            <a:ext cx="1492195" cy="1492195"/>
          </a:xfrm>
          <a:prstGeom prst="blockArc">
            <a:avLst>
              <a:gd fmla="val 18941412" name="adj1"/>
              <a:gd fmla="val 11732646" name="adj2"/>
              <a:gd fmla="val 4340" name="adj3"/>
            </a:avLst>
          </a:prstGeom>
          <a:solidFill>
            <a:srgbClr val="FD91A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accent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44" name="Google Shape;544;p103"/>
          <p:cNvSpPr/>
          <p:nvPr/>
        </p:nvSpPr>
        <p:spPr>
          <a:xfrm rot="6618510">
            <a:off x="1281126" y="6963540"/>
            <a:ext cx="1259018" cy="1259018"/>
          </a:xfrm>
          <a:prstGeom prst="blockArc">
            <a:avLst>
              <a:gd fmla="val 19452122" name="adj1"/>
              <a:gd fmla="val 11742259" name="adj2"/>
              <a:gd fmla="val 4894" name="adj3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accent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45" name="Google Shape;545;p103"/>
          <p:cNvSpPr txBox="1"/>
          <p:nvPr>
            <p:ph idx="6" type="body"/>
          </p:nvPr>
        </p:nvSpPr>
        <p:spPr>
          <a:xfrm>
            <a:off x="2021917" y="7082422"/>
            <a:ext cx="7426863" cy="790352"/>
          </a:xfrm>
          <a:prstGeom prst="rect">
            <a:avLst/>
          </a:prstGeom>
          <a:noFill/>
          <a:ln>
            <a:noFill/>
          </a:ln>
        </p:spPr>
        <p:txBody>
          <a:bodyPr anchorCtr="0" anchor="b" bIns="81625" lIns="163275" spcFirstLastPara="1" rIns="163275" wrap="square" tIns="81625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6" name="Google Shape;546;p103"/>
          <p:cNvSpPr txBox="1"/>
          <p:nvPr>
            <p:ph idx="7" type="body"/>
          </p:nvPr>
        </p:nvSpPr>
        <p:spPr>
          <a:xfrm>
            <a:off x="2707932" y="7788599"/>
            <a:ext cx="13938025" cy="1275244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 Image and Text">
  <p:cSld name="1 Image and Text"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108"/>
          <p:cNvSpPr txBox="1"/>
          <p:nvPr>
            <p:ph type="title"/>
          </p:nvPr>
        </p:nvSpPr>
        <p:spPr>
          <a:xfrm>
            <a:off x="3072630" y="246956"/>
            <a:ext cx="14349567" cy="1203151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108"/>
          <p:cNvSpPr txBox="1"/>
          <p:nvPr>
            <p:ph idx="11" type="ftr"/>
          </p:nvPr>
        </p:nvSpPr>
        <p:spPr>
          <a:xfrm>
            <a:off x="10507991" y="9463858"/>
            <a:ext cx="5790697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0" name="Google Shape;550;p108"/>
          <p:cNvSpPr txBox="1"/>
          <p:nvPr>
            <p:ph idx="12" type="sldNum"/>
          </p:nvPr>
        </p:nvSpPr>
        <p:spPr>
          <a:xfrm>
            <a:off x="17151170" y="9432788"/>
            <a:ext cx="1080120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51" name="Google Shape;551;p108"/>
          <p:cNvSpPr txBox="1"/>
          <p:nvPr>
            <p:ph idx="1" type="body"/>
          </p:nvPr>
        </p:nvSpPr>
        <p:spPr>
          <a:xfrm>
            <a:off x="3166542" y="1543100"/>
            <a:ext cx="14329592" cy="504056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rgbClr val="8D8D8D"/>
              </a:buClr>
              <a:buSzPts val="2400"/>
              <a:buNone/>
              <a:defRPr i="1">
                <a:solidFill>
                  <a:srgbClr val="8D8D8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2" name="Google Shape;552;p108"/>
          <p:cNvSpPr/>
          <p:nvPr/>
        </p:nvSpPr>
        <p:spPr>
          <a:xfrm>
            <a:off x="3238550" y="1399084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53" name="Google Shape;553;p108"/>
          <p:cNvSpPr/>
          <p:nvPr/>
        </p:nvSpPr>
        <p:spPr>
          <a:xfrm>
            <a:off x="6297509" y="6731486"/>
            <a:ext cx="811957" cy="81195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54" name="Google Shape;554;p108"/>
          <p:cNvSpPr/>
          <p:nvPr/>
        </p:nvSpPr>
        <p:spPr>
          <a:xfrm>
            <a:off x="2067923" y="3222046"/>
            <a:ext cx="5060429" cy="5060429"/>
          </a:xfrm>
          <a:prstGeom prst="ellipse">
            <a:avLst/>
          </a:prstGeom>
          <a:solidFill>
            <a:srgbClr val="0081A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55" name="Google Shape;555;p108"/>
          <p:cNvSpPr/>
          <p:nvPr/>
        </p:nvSpPr>
        <p:spPr>
          <a:xfrm>
            <a:off x="1465789" y="3814949"/>
            <a:ext cx="1368152" cy="136815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56" name="Google Shape;556;p108"/>
          <p:cNvSpPr/>
          <p:nvPr/>
        </p:nvSpPr>
        <p:spPr>
          <a:xfrm>
            <a:off x="1904038" y="3097899"/>
            <a:ext cx="5060429" cy="5060429"/>
          </a:xfrm>
          <a:prstGeom prst="ellipse">
            <a:avLst/>
          </a:prstGeom>
          <a:solidFill>
            <a:srgbClr val="53D6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57" name="Google Shape;557;p108"/>
          <p:cNvSpPr/>
          <p:nvPr>
            <p:ph idx="2" type="pic"/>
          </p:nvPr>
        </p:nvSpPr>
        <p:spPr>
          <a:xfrm>
            <a:off x="2067923" y="3222046"/>
            <a:ext cx="4916413" cy="4916413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8" name="Google Shape;558;p108"/>
          <p:cNvSpPr/>
          <p:nvPr/>
        </p:nvSpPr>
        <p:spPr>
          <a:xfrm>
            <a:off x="771779" y="3078030"/>
            <a:ext cx="864096" cy="86409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59" name="Google Shape;559;p108"/>
          <p:cNvSpPr/>
          <p:nvPr/>
        </p:nvSpPr>
        <p:spPr>
          <a:xfrm>
            <a:off x="2149865" y="3125836"/>
            <a:ext cx="432048" cy="43204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60" name="Google Shape;560;p108"/>
          <p:cNvSpPr/>
          <p:nvPr/>
        </p:nvSpPr>
        <p:spPr>
          <a:xfrm>
            <a:off x="7300185" y="6347336"/>
            <a:ext cx="486995" cy="48699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61" name="Google Shape;561;p108"/>
          <p:cNvSpPr txBox="1"/>
          <p:nvPr>
            <p:ph idx="3" type="body"/>
          </p:nvPr>
        </p:nvSpPr>
        <p:spPr>
          <a:xfrm>
            <a:off x="8011062" y="4280927"/>
            <a:ext cx="8732894" cy="3867020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62" name="Google Shape;562;p108"/>
          <p:cNvSpPr/>
          <p:nvPr/>
        </p:nvSpPr>
        <p:spPr>
          <a:xfrm>
            <a:off x="8155077" y="4097534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63" name="Google Shape;563;p108"/>
          <p:cNvSpPr txBox="1"/>
          <p:nvPr>
            <p:ph idx="4" type="body"/>
          </p:nvPr>
        </p:nvSpPr>
        <p:spPr>
          <a:xfrm>
            <a:off x="8011061" y="3129723"/>
            <a:ext cx="8732894" cy="936104"/>
          </a:xfrm>
          <a:prstGeom prst="rect">
            <a:avLst/>
          </a:prstGeom>
          <a:noFill/>
          <a:ln>
            <a:noFill/>
          </a:ln>
        </p:spPr>
        <p:txBody>
          <a:bodyPr anchorCtr="0" anchor="b" bIns="81625" lIns="163275" spcFirstLastPara="1" rIns="163275" wrap="square" tIns="81625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 Icons and Items">
  <p:cSld name="4 Icons and Items"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110"/>
          <p:cNvSpPr/>
          <p:nvPr/>
        </p:nvSpPr>
        <p:spPr>
          <a:xfrm>
            <a:off x="6076328" y="3034060"/>
            <a:ext cx="2367069" cy="2367069"/>
          </a:xfrm>
          <a:prstGeom prst="ellipse">
            <a:avLst/>
          </a:prstGeom>
          <a:solidFill>
            <a:srgbClr val="65922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66" name="Google Shape;566;p110"/>
          <p:cNvSpPr/>
          <p:nvPr/>
        </p:nvSpPr>
        <p:spPr>
          <a:xfrm>
            <a:off x="10005897" y="3034059"/>
            <a:ext cx="2367069" cy="2367069"/>
          </a:xfrm>
          <a:prstGeom prst="ellipse">
            <a:avLst/>
          </a:prstGeom>
          <a:solidFill>
            <a:srgbClr val="F1024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67" name="Google Shape;567;p110"/>
          <p:cNvSpPr/>
          <p:nvPr/>
        </p:nvSpPr>
        <p:spPr>
          <a:xfrm>
            <a:off x="13935465" y="3034058"/>
            <a:ext cx="2367069" cy="2367069"/>
          </a:xfrm>
          <a:prstGeom prst="ellipse">
            <a:avLst/>
          </a:prstGeom>
          <a:solidFill>
            <a:srgbClr val="8C21B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68" name="Google Shape;568;p110"/>
          <p:cNvSpPr/>
          <p:nvPr/>
        </p:nvSpPr>
        <p:spPr>
          <a:xfrm>
            <a:off x="2143915" y="3034057"/>
            <a:ext cx="2367069" cy="2367069"/>
          </a:xfrm>
          <a:prstGeom prst="ellipse">
            <a:avLst/>
          </a:prstGeom>
          <a:solidFill>
            <a:srgbClr val="0081A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69" name="Google Shape;569;p110"/>
          <p:cNvSpPr/>
          <p:nvPr/>
        </p:nvSpPr>
        <p:spPr>
          <a:xfrm>
            <a:off x="5923928" y="2932460"/>
            <a:ext cx="2367069" cy="2367069"/>
          </a:xfrm>
          <a:prstGeom prst="ellipse">
            <a:avLst/>
          </a:prstGeom>
          <a:solidFill>
            <a:srgbClr val="B7DF7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70" name="Google Shape;570;p110"/>
          <p:cNvSpPr/>
          <p:nvPr/>
        </p:nvSpPr>
        <p:spPr>
          <a:xfrm>
            <a:off x="9853497" y="2932459"/>
            <a:ext cx="2367069" cy="2367069"/>
          </a:xfrm>
          <a:prstGeom prst="ellipse">
            <a:avLst/>
          </a:prstGeom>
          <a:solidFill>
            <a:srgbClr val="FD91A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71" name="Google Shape;571;p110"/>
          <p:cNvSpPr/>
          <p:nvPr/>
        </p:nvSpPr>
        <p:spPr>
          <a:xfrm>
            <a:off x="13783065" y="2932458"/>
            <a:ext cx="2367069" cy="2367069"/>
          </a:xfrm>
          <a:prstGeom prst="ellipse">
            <a:avLst/>
          </a:prstGeom>
          <a:solidFill>
            <a:srgbClr val="D08DE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72" name="Google Shape;572;p110"/>
          <p:cNvSpPr/>
          <p:nvPr/>
        </p:nvSpPr>
        <p:spPr>
          <a:xfrm>
            <a:off x="1991515" y="2932457"/>
            <a:ext cx="2367069" cy="2367069"/>
          </a:xfrm>
          <a:prstGeom prst="ellipse">
            <a:avLst/>
          </a:prstGeom>
          <a:solidFill>
            <a:srgbClr val="53D6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73" name="Google Shape;573;p110"/>
          <p:cNvSpPr/>
          <p:nvPr/>
        </p:nvSpPr>
        <p:spPr>
          <a:xfrm>
            <a:off x="5994888" y="2983263"/>
            <a:ext cx="2367069" cy="236706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74" name="Google Shape;574;p110"/>
          <p:cNvSpPr/>
          <p:nvPr/>
        </p:nvSpPr>
        <p:spPr>
          <a:xfrm>
            <a:off x="9924457" y="2983262"/>
            <a:ext cx="2367069" cy="236706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75" name="Google Shape;575;p110"/>
          <p:cNvSpPr/>
          <p:nvPr/>
        </p:nvSpPr>
        <p:spPr>
          <a:xfrm>
            <a:off x="13854025" y="2983261"/>
            <a:ext cx="2367069" cy="236706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76" name="Google Shape;576;p110"/>
          <p:cNvSpPr/>
          <p:nvPr/>
        </p:nvSpPr>
        <p:spPr>
          <a:xfrm>
            <a:off x="2062475" y="2983260"/>
            <a:ext cx="2367069" cy="236706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77" name="Google Shape;577;p110"/>
          <p:cNvSpPr txBox="1"/>
          <p:nvPr>
            <p:ph type="title"/>
          </p:nvPr>
        </p:nvSpPr>
        <p:spPr>
          <a:xfrm>
            <a:off x="3072630" y="246956"/>
            <a:ext cx="14349567" cy="1203151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110"/>
          <p:cNvSpPr txBox="1"/>
          <p:nvPr>
            <p:ph idx="11" type="ftr"/>
          </p:nvPr>
        </p:nvSpPr>
        <p:spPr>
          <a:xfrm>
            <a:off x="10507991" y="9463858"/>
            <a:ext cx="5790697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110"/>
          <p:cNvSpPr txBox="1"/>
          <p:nvPr>
            <p:ph idx="12" type="sldNum"/>
          </p:nvPr>
        </p:nvSpPr>
        <p:spPr>
          <a:xfrm>
            <a:off x="17151170" y="9432788"/>
            <a:ext cx="1080120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80" name="Google Shape;580;p110"/>
          <p:cNvSpPr txBox="1"/>
          <p:nvPr>
            <p:ph idx="1" type="body"/>
          </p:nvPr>
        </p:nvSpPr>
        <p:spPr>
          <a:xfrm>
            <a:off x="3166542" y="1543100"/>
            <a:ext cx="14329592" cy="504056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rgbClr val="8D8D8D"/>
              </a:buClr>
              <a:buSzPts val="2400"/>
              <a:buNone/>
              <a:defRPr i="1" sz="2400">
                <a:solidFill>
                  <a:srgbClr val="8D8D8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81" name="Google Shape;581;p110"/>
          <p:cNvSpPr/>
          <p:nvPr/>
        </p:nvSpPr>
        <p:spPr>
          <a:xfrm>
            <a:off x="3238550" y="1399084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82" name="Google Shape;582;p110"/>
          <p:cNvSpPr/>
          <p:nvPr>
            <p:ph idx="2" type="pic"/>
          </p:nvPr>
        </p:nvSpPr>
        <p:spPr>
          <a:xfrm>
            <a:off x="6754393" y="3742768"/>
            <a:ext cx="848058" cy="848058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110"/>
          <p:cNvSpPr/>
          <p:nvPr>
            <p:ph idx="3" type="pic"/>
          </p:nvPr>
        </p:nvSpPr>
        <p:spPr>
          <a:xfrm>
            <a:off x="10683962" y="3742767"/>
            <a:ext cx="848058" cy="848058"/>
          </a:xfrm>
          <a:prstGeom prst="rect">
            <a:avLst/>
          </a:prstGeom>
          <a:noFill/>
          <a:ln>
            <a:noFill/>
          </a:ln>
        </p:spPr>
      </p:sp>
      <p:sp>
        <p:nvSpPr>
          <p:cNvPr id="584" name="Google Shape;584;p110"/>
          <p:cNvSpPr/>
          <p:nvPr>
            <p:ph idx="4" type="pic"/>
          </p:nvPr>
        </p:nvSpPr>
        <p:spPr>
          <a:xfrm>
            <a:off x="14613530" y="3742766"/>
            <a:ext cx="848058" cy="848058"/>
          </a:xfrm>
          <a:prstGeom prst="rect">
            <a:avLst/>
          </a:prstGeom>
          <a:noFill/>
          <a:ln>
            <a:noFill/>
          </a:ln>
        </p:spPr>
      </p:sp>
      <p:sp>
        <p:nvSpPr>
          <p:cNvPr id="585" name="Google Shape;585;p110"/>
          <p:cNvSpPr/>
          <p:nvPr>
            <p:ph idx="5" type="pic"/>
          </p:nvPr>
        </p:nvSpPr>
        <p:spPr>
          <a:xfrm>
            <a:off x="2821980" y="3742765"/>
            <a:ext cx="848058" cy="848058"/>
          </a:xfrm>
          <a:prstGeom prst="rect">
            <a:avLst/>
          </a:prstGeom>
          <a:noFill/>
          <a:ln>
            <a:noFill/>
          </a:ln>
        </p:spPr>
      </p:sp>
      <p:sp>
        <p:nvSpPr>
          <p:cNvPr id="586" name="Google Shape;586;p110"/>
          <p:cNvSpPr txBox="1"/>
          <p:nvPr>
            <p:ph idx="6" type="body"/>
          </p:nvPr>
        </p:nvSpPr>
        <p:spPr>
          <a:xfrm>
            <a:off x="1404504" y="5501527"/>
            <a:ext cx="3683011" cy="720080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Autofit/>
          </a:bodyPr>
          <a:lstStyle>
            <a:lvl1pPr indent="-228600" lvl="0" marL="457200" algn="ctr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 i="0" sz="32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87" name="Google Shape;587;p110"/>
          <p:cNvSpPr txBox="1"/>
          <p:nvPr>
            <p:ph idx="7" type="body"/>
          </p:nvPr>
        </p:nvSpPr>
        <p:spPr>
          <a:xfrm>
            <a:off x="1388170" y="6380880"/>
            <a:ext cx="3715678" cy="2143030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Autofit/>
          </a:bodyPr>
          <a:lstStyle>
            <a:lvl1pPr indent="-228600" lvl="0" marL="457200" algn="ctr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i="0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88" name="Google Shape;588;p110"/>
          <p:cNvSpPr/>
          <p:nvPr/>
        </p:nvSpPr>
        <p:spPr>
          <a:xfrm>
            <a:off x="1625829" y="6293615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89" name="Google Shape;589;p110"/>
          <p:cNvSpPr txBox="1"/>
          <p:nvPr>
            <p:ph idx="8" type="body"/>
          </p:nvPr>
        </p:nvSpPr>
        <p:spPr>
          <a:xfrm>
            <a:off x="5307798" y="5499183"/>
            <a:ext cx="3715678" cy="720080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Autofit/>
          </a:bodyPr>
          <a:lstStyle>
            <a:lvl1pPr indent="-228600" lvl="0" marL="457200" algn="ctr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3"/>
              </a:buClr>
              <a:buSzPts val="3200"/>
              <a:buNone/>
              <a:defRPr i="0" sz="32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90" name="Google Shape;590;p110"/>
          <p:cNvSpPr txBox="1"/>
          <p:nvPr>
            <p:ph idx="9" type="body"/>
          </p:nvPr>
        </p:nvSpPr>
        <p:spPr>
          <a:xfrm>
            <a:off x="5318687" y="6378536"/>
            <a:ext cx="3715678" cy="2143030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Autofit/>
          </a:bodyPr>
          <a:lstStyle>
            <a:lvl1pPr indent="-228600" lvl="0" marL="457200" algn="ctr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i="0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91" name="Google Shape;591;p110"/>
          <p:cNvSpPr/>
          <p:nvPr/>
        </p:nvSpPr>
        <p:spPr>
          <a:xfrm>
            <a:off x="5556346" y="6291271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92" name="Google Shape;592;p110"/>
          <p:cNvSpPr txBox="1"/>
          <p:nvPr>
            <p:ph idx="13" type="body"/>
          </p:nvPr>
        </p:nvSpPr>
        <p:spPr>
          <a:xfrm>
            <a:off x="9243759" y="5501527"/>
            <a:ext cx="3715678" cy="720080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Autofit/>
          </a:bodyPr>
          <a:lstStyle>
            <a:lvl1pPr indent="-228600" lvl="0" marL="457200" algn="ctr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3200"/>
              <a:buNone/>
              <a:defRPr i="0" sz="32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93" name="Google Shape;593;p110"/>
          <p:cNvSpPr txBox="1"/>
          <p:nvPr>
            <p:ph idx="14" type="body"/>
          </p:nvPr>
        </p:nvSpPr>
        <p:spPr>
          <a:xfrm>
            <a:off x="9249204" y="6380880"/>
            <a:ext cx="3715678" cy="2143030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Autofit/>
          </a:bodyPr>
          <a:lstStyle>
            <a:lvl1pPr indent="-228600" lvl="0" marL="457200" algn="ctr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i="0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94" name="Google Shape;594;p110"/>
          <p:cNvSpPr/>
          <p:nvPr/>
        </p:nvSpPr>
        <p:spPr>
          <a:xfrm>
            <a:off x="9486863" y="6293615"/>
            <a:ext cx="3240360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95" name="Google Shape;595;p110"/>
          <p:cNvSpPr txBox="1"/>
          <p:nvPr>
            <p:ph idx="15" type="body"/>
          </p:nvPr>
        </p:nvSpPr>
        <p:spPr>
          <a:xfrm>
            <a:off x="13179720" y="5501527"/>
            <a:ext cx="3715678" cy="720080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Autofit/>
          </a:bodyPr>
          <a:lstStyle>
            <a:lvl1pPr indent="-228600" lvl="0" marL="457200" algn="ctr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4"/>
              </a:buClr>
              <a:buSzPts val="3200"/>
              <a:buNone/>
              <a:defRPr i="0" sz="320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96" name="Google Shape;596;p110"/>
          <p:cNvSpPr txBox="1"/>
          <p:nvPr>
            <p:ph idx="16" type="body"/>
          </p:nvPr>
        </p:nvSpPr>
        <p:spPr>
          <a:xfrm>
            <a:off x="13179720" y="6380880"/>
            <a:ext cx="3715678" cy="2143030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Autofit/>
          </a:bodyPr>
          <a:lstStyle>
            <a:lvl1pPr indent="-228600" lvl="0" marL="457200" algn="ctr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i="0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97" name="Google Shape;597;p110"/>
          <p:cNvSpPr/>
          <p:nvPr/>
        </p:nvSpPr>
        <p:spPr>
          <a:xfrm>
            <a:off x="13417379" y="6293615"/>
            <a:ext cx="3240360" cy="72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 Iconic List">
  <p:cSld name="6 Iconic List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111"/>
          <p:cNvSpPr/>
          <p:nvPr/>
        </p:nvSpPr>
        <p:spPr>
          <a:xfrm>
            <a:off x="574254" y="2479204"/>
            <a:ext cx="1183534" cy="118353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00" name="Google Shape;600;p111"/>
          <p:cNvSpPr txBox="1"/>
          <p:nvPr>
            <p:ph type="title"/>
          </p:nvPr>
        </p:nvSpPr>
        <p:spPr>
          <a:xfrm>
            <a:off x="3072630" y="246956"/>
            <a:ext cx="14349567" cy="1203151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111"/>
          <p:cNvSpPr txBox="1"/>
          <p:nvPr>
            <p:ph idx="11" type="ftr"/>
          </p:nvPr>
        </p:nvSpPr>
        <p:spPr>
          <a:xfrm>
            <a:off x="10507991" y="9463858"/>
            <a:ext cx="5790697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111"/>
          <p:cNvSpPr txBox="1"/>
          <p:nvPr>
            <p:ph idx="12" type="sldNum"/>
          </p:nvPr>
        </p:nvSpPr>
        <p:spPr>
          <a:xfrm>
            <a:off x="17151170" y="9432788"/>
            <a:ext cx="1080120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03" name="Google Shape;603;p111"/>
          <p:cNvSpPr txBox="1"/>
          <p:nvPr>
            <p:ph idx="1" type="body"/>
          </p:nvPr>
        </p:nvSpPr>
        <p:spPr>
          <a:xfrm>
            <a:off x="3166542" y="1543100"/>
            <a:ext cx="14329592" cy="504056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rgbClr val="8D8D8D"/>
              </a:buClr>
              <a:buSzPts val="2400"/>
              <a:buNone/>
              <a:defRPr i="1" sz="2400">
                <a:solidFill>
                  <a:srgbClr val="8D8D8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4" name="Google Shape;604;p111"/>
          <p:cNvSpPr/>
          <p:nvPr/>
        </p:nvSpPr>
        <p:spPr>
          <a:xfrm>
            <a:off x="3238550" y="1399084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05" name="Google Shape;605;p111"/>
          <p:cNvSpPr/>
          <p:nvPr>
            <p:ph idx="2" type="pic"/>
          </p:nvPr>
        </p:nvSpPr>
        <p:spPr>
          <a:xfrm>
            <a:off x="889851" y="2794801"/>
            <a:ext cx="552341" cy="552341"/>
          </a:xfrm>
          <a:prstGeom prst="rect">
            <a:avLst/>
          </a:prstGeom>
          <a:noFill/>
          <a:ln>
            <a:noFill/>
          </a:ln>
        </p:spPr>
      </p:sp>
      <p:sp>
        <p:nvSpPr>
          <p:cNvPr id="606" name="Google Shape;606;p111"/>
          <p:cNvSpPr txBox="1"/>
          <p:nvPr>
            <p:ph idx="3" type="body"/>
          </p:nvPr>
        </p:nvSpPr>
        <p:spPr>
          <a:xfrm>
            <a:off x="1807154" y="2724362"/>
            <a:ext cx="4270738" cy="720080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 i="0" sz="32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7" name="Google Shape;607;p111"/>
          <p:cNvSpPr txBox="1"/>
          <p:nvPr>
            <p:ph idx="4" type="body"/>
          </p:nvPr>
        </p:nvSpPr>
        <p:spPr>
          <a:xfrm>
            <a:off x="1833637" y="3603715"/>
            <a:ext cx="4308618" cy="1971833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i="0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8" name="Google Shape;608;p111"/>
          <p:cNvSpPr/>
          <p:nvPr/>
        </p:nvSpPr>
        <p:spPr>
          <a:xfrm>
            <a:off x="1977653" y="3516450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09" name="Google Shape;609;p111"/>
          <p:cNvSpPr/>
          <p:nvPr/>
        </p:nvSpPr>
        <p:spPr>
          <a:xfrm>
            <a:off x="6319867" y="2479204"/>
            <a:ext cx="1183534" cy="118353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10" name="Google Shape;610;p111"/>
          <p:cNvSpPr/>
          <p:nvPr>
            <p:ph idx="5" type="pic"/>
          </p:nvPr>
        </p:nvSpPr>
        <p:spPr>
          <a:xfrm>
            <a:off x="6635464" y="2794801"/>
            <a:ext cx="552341" cy="552341"/>
          </a:xfrm>
          <a:prstGeom prst="rect">
            <a:avLst/>
          </a:prstGeom>
          <a:noFill/>
          <a:ln>
            <a:noFill/>
          </a:ln>
        </p:spPr>
      </p:sp>
      <p:sp>
        <p:nvSpPr>
          <p:cNvPr id="611" name="Google Shape;611;p111"/>
          <p:cNvSpPr txBox="1"/>
          <p:nvPr>
            <p:ph idx="6" type="body"/>
          </p:nvPr>
        </p:nvSpPr>
        <p:spPr>
          <a:xfrm>
            <a:off x="7552767" y="2724362"/>
            <a:ext cx="4270738" cy="720080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3"/>
              </a:buClr>
              <a:buSzPts val="3200"/>
              <a:buNone/>
              <a:defRPr i="0" sz="32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12" name="Google Shape;612;p111"/>
          <p:cNvSpPr txBox="1"/>
          <p:nvPr>
            <p:ph idx="7" type="body"/>
          </p:nvPr>
        </p:nvSpPr>
        <p:spPr>
          <a:xfrm>
            <a:off x="7579250" y="3603715"/>
            <a:ext cx="4308618" cy="1971833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i="0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13" name="Google Shape;613;p111"/>
          <p:cNvSpPr/>
          <p:nvPr/>
        </p:nvSpPr>
        <p:spPr>
          <a:xfrm>
            <a:off x="7723266" y="3516450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14" name="Google Shape;614;p111"/>
          <p:cNvSpPr/>
          <p:nvPr/>
        </p:nvSpPr>
        <p:spPr>
          <a:xfrm>
            <a:off x="12060287" y="2479204"/>
            <a:ext cx="1183534" cy="11835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15" name="Google Shape;615;p111"/>
          <p:cNvSpPr/>
          <p:nvPr>
            <p:ph idx="8" type="pic"/>
          </p:nvPr>
        </p:nvSpPr>
        <p:spPr>
          <a:xfrm>
            <a:off x="12375884" y="2794801"/>
            <a:ext cx="552341" cy="552341"/>
          </a:xfrm>
          <a:prstGeom prst="rect">
            <a:avLst/>
          </a:prstGeom>
          <a:noFill/>
          <a:ln>
            <a:noFill/>
          </a:ln>
        </p:spPr>
      </p:sp>
      <p:sp>
        <p:nvSpPr>
          <p:cNvPr id="616" name="Google Shape;616;p111"/>
          <p:cNvSpPr txBox="1"/>
          <p:nvPr>
            <p:ph idx="9" type="body"/>
          </p:nvPr>
        </p:nvSpPr>
        <p:spPr>
          <a:xfrm>
            <a:off x="13293187" y="2724362"/>
            <a:ext cx="4270738" cy="720080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3200"/>
              <a:buNone/>
              <a:defRPr i="0" sz="32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17" name="Google Shape;617;p111"/>
          <p:cNvSpPr txBox="1"/>
          <p:nvPr>
            <p:ph idx="13" type="body"/>
          </p:nvPr>
        </p:nvSpPr>
        <p:spPr>
          <a:xfrm>
            <a:off x="13319670" y="3603715"/>
            <a:ext cx="4308618" cy="1971833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i="0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18" name="Google Shape;618;p111"/>
          <p:cNvSpPr/>
          <p:nvPr/>
        </p:nvSpPr>
        <p:spPr>
          <a:xfrm>
            <a:off x="13463686" y="3516450"/>
            <a:ext cx="3240360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19" name="Google Shape;619;p111"/>
          <p:cNvSpPr/>
          <p:nvPr/>
        </p:nvSpPr>
        <p:spPr>
          <a:xfrm>
            <a:off x="586116" y="5727948"/>
            <a:ext cx="1183534" cy="118353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20" name="Google Shape;620;p111"/>
          <p:cNvSpPr/>
          <p:nvPr>
            <p:ph idx="14" type="pic"/>
          </p:nvPr>
        </p:nvSpPr>
        <p:spPr>
          <a:xfrm>
            <a:off x="901713" y="6043545"/>
            <a:ext cx="552341" cy="552341"/>
          </a:xfrm>
          <a:prstGeom prst="rect">
            <a:avLst/>
          </a:prstGeom>
          <a:noFill/>
          <a:ln>
            <a:noFill/>
          </a:ln>
        </p:spPr>
      </p:sp>
      <p:sp>
        <p:nvSpPr>
          <p:cNvPr id="621" name="Google Shape;621;p111"/>
          <p:cNvSpPr txBox="1"/>
          <p:nvPr>
            <p:ph idx="15" type="body"/>
          </p:nvPr>
        </p:nvSpPr>
        <p:spPr>
          <a:xfrm>
            <a:off x="1819016" y="5973106"/>
            <a:ext cx="4270738" cy="720080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4"/>
              </a:buClr>
              <a:buSzPts val="3200"/>
              <a:buNone/>
              <a:defRPr i="0" sz="320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22" name="Google Shape;622;p111"/>
          <p:cNvSpPr txBox="1"/>
          <p:nvPr>
            <p:ph idx="16" type="body"/>
          </p:nvPr>
        </p:nvSpPr>
        <p:spPr>
          <a:xfrm>
            <a:off x="1845499" y="6852459"/>
            <a:ext cx="4308618" cy="1971833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i="0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23" name="Google Shape;623;p111"/>
          <p:cNvSpPr/>
          <p:nvPr/>
        </p:nvSpPr>
        <p:spPr>
          <a:xfrm>
            <a:off x="1989515" y="6765194"/>
            <a:ext cx="3240360" cy="72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24" name="Google Shape;624;p111"/>
          <p:cNvSpPr/>
          <p:nvPr/>
        </p:nvSpPr>
        <p:spPr>
          <a:xfrm>
            <a:off x="6331729" y="5727948"/>
            <a:ext cx="1183534" cy="1183534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25" name="Google Shape;625;p111"/>
          <p:cNvSpPr/>
          <p:nvPr>
            <p:ph idx="17" type="pic"/>
          </p:nvPr>
        </p:nvSpPr>
        <p:spPr>
          <a:xfrm>
            <a:off x="6647326" y="6043545"/>
            <a:ext cx="552341" cy="552341"/>
          </a:xfrm>
          <a:prstGeom prst="rect">
            <a:avLst/>
          </a:prstGeom>
          <a:noFill/>
          <a:ln>
            <a:noFill/>
          </a:ln>
        </p:spPr>
      </p:sp>
      <p:sp>
        <p:nvSpPr>
          <p:cNvPr id="626" name="Google Shape;626;p111"/>
          <p:cNvSpPr txBox="1"/>
          <p:nvPr>
            <p:ph idx="18" type="body"/>
          </p:nvPr>
        </p:nvSpPr>
        <p:spPr>
          <a:xfrm>
            <a:off x="7564629" y="5973106"/>
            <a:ext cx="4270738" cy="720080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i="0" sz="32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27" name="Google Shape;627;p111"/>
          <p:cNvSpPr txBox="1"/>
          <p:nvPr>
            <p:ph idx="19" type="body"/>
          </p:nvPr>
        </p:nvSpPr>
        <p:spPr>
          <a:xfrm>
            <a:off x="7591112" y="6852459"/>
            <a:ext cx="4308618" cy="1971833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i="0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28" name="Google Shape;628;p111"/>
          <p:cNvSpPr/>
          <p:nvPr/>
        </p:nvSpPr>
        <p:spPr>
          <a:xfrm>
            <a:off x="7735128" y="6765194"/>
            <a:ext cx="3240360" cy="7200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29" name="Google Shape;629;p111"/>
          <p:cNvSpPr/>
          <p:nvPr/>
        </p:nvSpPr>
        <p:spPr>
          <a:xfrm>
            <a:off x="12072149" y="5727948"/>
            <a:ext cx="1183534" cy="118353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30" name="Google Shape;630;p111"/>
          <p:cNvSpPr/>
          <p:nvPr>
            <p:ph idx="20" type="pic"/>
          </p:nvPr>
        </p:nvSpPr>
        <p:spPr>
          <a:xfrm>
            <a:off x="12387746" y="6043545"/>
            <a:ext cx="552341" cy="552341"/>
          </a:xfrm>
          <a:prstGeom prst="rect">
            <a:avLst/>
          </a:prstGeom>
          <a:noFill/>
          <a:ln>
            <a:noFill/>
          </a:ln>
        </p:spPr>
      </p:sp>
      <p:sp>
        <p:nvSpPr>
          <p:cNvPr id="631" name="Google Shape;631;p111"/>
          <p:cNvSpPr txBox="1"/>
          <p:nvPr>
            <p:ph idx="21" type="body"/>
          </p:nvPr>
        </p:nvSpPr>
        <p:spPr>
          <a:xfrm>
            <a:off x="13305049" y="5973106"/>
            <a:ext cx="4270738" cy="720080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6"/>
              </a:buClr>
              <a:buSzPts val="3200"/>
              <a:buNone/>
              <a:defRPr i="0" sz="32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2" name="Google Shape;632;p111"/>
          <p:cNvSpPr txBox="1"/>
          <p:nvPr>
            <p:ph idx="22" type="body"/>
          </p:nvPr>
        </p:nvSpPr>
        <p:spPr>
          <a:xfrm>
            <a:off x="13331532" y="6852459"/>
            <a:ext cx="4308618" cy="1971833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i="0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3" name="Google Shape;633;p111"/>
          <p:cNvSpPr/>
          <p:nvPr/>
        </p:nvSpPr>
        <p:spPr>
          <a:xfrm>
            <a:off x="13475548" y="6765194"/>
            <a:ext cx="3240360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 keywords">
  <p:cSld name="5 keywords"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112"/>
          <p:cNvSpPr txBox="1"/>
          <p:nvPr>
            <p:ph type="title"/>
          </p:nvPr>
        </p:nvSpPr>
        <p:spPr>
          <a:xfrm>
            <a:off x="3072630" y="246956"/>
            <a:ext cx="14349567" cy="1203151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112"/>
          <p:cNvSpPr txBox="1"/>
          <p:nvPr>
            <p:ph idx="11" type="ftr"/>
          </p:nvPr>
        </p:nvSpPr>
        <p:spPr>
          <a:xfrm>
            <a:off x="10507991" y="9463858"/>
            <a:ext cx="5790697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7" name="Google Shape;637;p112"/>
          <p:cNvSpPr txBox="1"/>
          <p:nvPr>
            <p:ph idx="12" type="sldNum"/>
          </p:nvPr>
        </p:nvSpPr>
        <p:spPr>
          <a:xfrm>
            <a:off x="17151170" y="9432788"/>
            <a:ext cx="1080120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38" name="Google Shape;638;p112"/>
          <p:cNvSpPr txBox="1"/>
          <p:nvPr>
            <p:ph idx="1" type="body"/>
          </p:nvPr>
        </p:nvSpPr>
        <p:spPr>
          <a:xfrm>
            <a:off x="3166542" y="1543100"/>
            <a:ext cx="14329592" cy="504056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rgbClr val="8D8D8D"/>
              </a:buClr>
              <a:buSzPts val="2400"/>
              <a:buNone/>
              <a:defRPr i="1">
                <a:solidFill>
                  <a:srgbClr val="8D8D8D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9" name="Google Shape;639;p112"/>
          <p:cNvSpPr/>
          <p:nvPr/>
        </p:nvSpPr>
        <p:spPr>
          <a:xfrm>
            <a:off x="3238550" y="1399084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40" name="Google Shape;640;p112"/>
          <p:cNvSpPr/>
          <p:nvPr/>
        </p:nvSpPr>
        <p:spPr>
          <a:xfrm>
            <a:off x="1" y="3775955"/>
            <a:ext cx="18286412" cy="1947863"/>
          </a:xfrm>
          <a:prstGeom prst="rect">
            <a:avLst/>
          </a:prstGeom>
          <a:solidFill>
            <a:srgbClr val="C6C6C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41" name="Google Shape;641;p112"/>
          <p:cNvSpPr/>
          <p:nvPr/>
        </p:nvSpPr>
        <p:spPr>
          <a:xfrm>
            <a:off x="8043640" y="3307951"/>
            <a:ext cx="945094" cy="467072"/>
          </a:xfrm>
          <a:custGeom>
            <a:rect b="b" l="l" r="r" t="t"/>
            <a:pathLst>
              <a:path extrusionOk="0" h="467072" w="945094">
                <a:moveTo>
                  <a:pt x="467072" y="0"/>
                </a:moveTo>
                <a:lnTo>
                  <a:pt x="945094" y="467072"/>
                </a:lnTo>
                <a:lnTo>
                  <a:pt x="0" y="467072"/>
                </a:lnTo>
                <a:close/>
              </a:path>
            </a:pathLst>
          </a:custGeom>
          <a:solidFill>
            <a:srgbClr val="43611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42" name="Google Shape;642;p112"/>
          <p:cNvSpPr/>
          <p:nvPr/>
        </p:nvSpPr>
        <p:spPr>
          <a:xfrm rot="10800000">
            <a:off x="3503785" y="5722886"/>
            <a:ext cx="951623" cy="468000"/>
          </a:xfrm>
          <a:custGeom>
            <a:rect b="b" l="l" r="r" t="t"/>
            <a:pathLst>
              <a:path extrusionOk="0" h="468000" w="951623">
                <a:moveTo>
                  <a:pt x="951623" y="468000"/>
                </a:moveTo>
                <a:lnTo>
                  <a:pt x="0" y="468000"/>
                </a:lnTo>
                <a:lnTo>
                  <a:pt x="269575" y="198426"/>
                </a:lnTo>
                <a:lnTo>
                  <a:pt x="472652" y="0"/>
                </a:lnTo>
                <a:close/>
              </a:path>
            </a:pathLst>
          </a:custGeom>
          <a:solidFill>
            <a:srgbClr val="43611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43" name="Google Shape;643;p112"/>
          <p:cNvSpPr/>
          <p:nvPr/>
        </p:nvSpPr>
        <p:spPr>
          <a:xfrm>
            <a:off x="10853552" y="3307951"/>
            <a:ext cx="945094" cy="467072"/>
          </a:xfrm>
          <a:custGeom>
            <a:rect b="b" l="l" r="r" t="t"/>
            <a:pathLst>
              <a:path extrusionOk="0" h="467072" w="945094">
                <a:moveTo>
                  <a:pt x="467072" y="0"/>
                </a:moveTo>
                <a:lnTo>
                  <a:pt x="945094" y="467072"/>
                </a:lnTo>
                <a:lnTo>
                  <a:pt x="0" y="467072"/>
                </a:lnTo>
                <a:close/>
              </a:path>
            </a:pathLst>
          </a:custGeom>
          <a:solidFill>
            <a:srgbClr val="A1012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44" name="Google Shape;644;p112"/>
          <p:cNvSpPr/>
          <p:nvPr/>
        </p:nvSpPr>
        <p:spPr>
          <a:xfrm rot="10800000">
            <a:off x="6313697" y="5722886"/>
            <a:ext cx="951623" cy="468000"/>
          </a:xfrm>
          <a:custGeom>
            <a:rect b="b" l="l" r="r" t="t"/>
            <a:pathLst>
              <a:path extrusionOk="0" h="468000" w="951623">
                <a:moveTo>
                  <a:pt x="951623" y="468000"/>
                </a:moveTo>
                <a:lnTo>
                  <a:pt x="0" y="468000"/>
                </a:lnTo>
                <a:lnTo>
                  <a:pt x="269575" y="198426"/>
                </a:lnTo>
                <a:lnTo>
                  <a:pt x="472652" y="0"/>
                </a:lnTo>
                <a:close/>
              </a:path>
            </a:pathLst>
          </a:custGeom>
          <a:solidFill>
            <a:srgbClr val="A1012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45" name="Google Shape;645;p112"/>
          <p:cNvSpPr/>
          <p:nvPr/>
        </p:nvSpPr>
        <p:spPr>
          <a:xfrm>
            <a:off x="13663464" y="3307951"/>
            <a:ext cx="945094" cy="467072"/>
          </a:xfrm>
          <a:custGeom>
            <a:rect b="b" l="l" r="r" t="t"/>
            <a:pathLst>
              <a:path extrusionOk="0" h="467072" w="945094">
                <a:moveTo>
                  <a:pt x="467072" y="0"/>
                </a:moveTo>
                <a:lnTo>
                  <a:pt x="945094" y="467072"/>
                </a:lnTo>
                <a:lnTo>
                  <a:pt x="0" y="467072"/>
                </a:lnTo>
                <a:close/>
              </a:path>
            </a:pathLst>
          </a:custGeom>
          <a:solidFill>
            <a:srgbClr val="5D167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46" name="Google Shape;646;p112"/>
          <p:cNvSpPr/>
          <p:nvPr/>
        </p:nvSpPr>
        <p:spPr>
          <a:xfrm rot="10800000">
            <a:off x="9123609" y="5722886"/>
            <a:ext cx="951623" cy="468000"/>
          </a:xfrm>
          <a:custGeom>
            <a:rect b="b" l="l" r="r" t="t"/>
            <a:pathLst>
              <a:path extrusionOk="0" h="468000" w="951623">
                <a:moveTo>
                  <a:pt x="951623" y="468000"/>
                </a:moveTo>
                <a:lnTo>
                  <a:pt x="0" y="468000"/>
                </a:lnTo>
                <a:lnTo>
                  <a:pt x="269575" y="198426"/>
                </a:lnTo>
                <a:lnTo>
                  <a:pt x="472652" y="0"/>
                </a:lnTo>
                <a:close/>
              </a:path>
            </a:pathLst>
          </a:custGeom>
          <a:solidFill>
            <a:srgbClr val="5D167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47" name="Google Shape;647;p112"/>
          <p:cNvSpPr/>
          <p:nvPr/>
        </p:nvSpPr>
        <p:spPr>
          <a:xfrm>
            <a:off x="16473376" y="3307951"/>
            <a:ext cx="945094" cy="467072"/>
          </a:xfrm>
          <a:custGeom>
            <a:rect b="b" l="l" r="r" t="t"/>
            <a:pathLst>
              <a:path extrusionOk="0" h="467072" w="945094">
                <a:moveTo>
                  <a:pt x="467072" y="0"/>
                </a:moveTo>
                <a:lnTo>
                  <a:pt x="945094" y="467072"/>
                </a:lnTo>
                <a:lnTo>
                  <a:pt x="0" y="467072"/>
                </a:lnTo>
                <a:close/>
              </a:path>
            </a:pathLst>
          </a:custGeom>
          <a:solidFill>
            <a:srgbClr val="8954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48" name="Google Shape;648;p112"/>
          <p:cNvSpPr/>
          <p:nvPr/>
        </p:nvSpPr>
        <p:spPr>
          <a:xfrm rot="10800000">
            <a:off x="11933521" y="5722886"/>
            <a:ext cx="951623" cy="468000"/>
          </a:xfrm>
          <a:custGeom>
            <a:rect b="b" l="l" r="r" t="t"/>
            <a:pathLst>
              <a:path extrusionOk="0" h="468000" w="951623">
                <a:moveTo>
                  <a:pt x="951623" y="468000"/>
                </a:moveTo>
                <a:lnTo>
                  <a:pt x="0" y="468000"/>
                </a:lnTo>
                <a:lnTo>
                  <a:pt x="269575" y="198426"/>
                </a:lnTo>
                <a:lnTo>
                  <a:pt x="472652" y="0"/>
                </a:lnTo>
                <a:close/>
              </a:path>
            </a:pathLst>
          </a:custGeom>
          <a:solidFill>
            <a:srgbClr val="8954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49" name="Google Shape;649;p112"/>
          <p:cNvSpPr/>
          <p:nvPr/>
        </p:nvSpPr>
        <p:spPr>
          <a:xfrm>
            <a:off x="5233728" y="3307951"/>
            <a:ext cx="945094" cy="467072"/>
          </a:xfrm>
          <a:custGeom>
            <a:rect b="b" l="l" r="r" t="t"/>
            <a:pathLst>
              <a:path extrusionOk="0" h="467072" w="945094">
                <a:moveTo>
                  <a:pt x="467072" y="0"/>
                </a:moveTo>
                <a:lnTo>
                  <a:pt x="945094" y="467072"/>
                </a:lnTo>
                <a:lnTo>
                  <a:pt x="0" y="467072"/>
                </a:lnTo>
                <a:close/>
              </a:path>
            </a:pathLst>
          </a:custGeom>
          <a:solidFill>
            <a:srgbClr val="00567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50" name="Google Shape;650;p112"/>
          <p:cNvSpPr/>
          <p:nvPr/>
        </p:nvSpPr>
        <p:spPr>
          <a:xfrm rot="10800000">
            <a:off x="693873" y="5722886"/>
            <a:ext cx="951623" cy="468000"/>
          </a:xfrm>
          <a:custGeom>
            <a:rect b="b" l="l" r="r" t="t"/>
            <a:pathLst>
              <a:path extrusionOk="0" h="468000" w="951623">
                <a:moveTo>
                  <a:pt x="951623" y="468000"/>
                </a:moveTo>
                <a:lnTo>
                  <a:pt x="0" y="468000"/>
                </a:lnTo>
                <a:lnTo>
                  <a:pt x="269575" y="198426"/>
                </a:lnTo>
                <a:lnTo>
                  <a:pt x="472652" y="0"/>
                </a:lnTo>
                <a:close/>
              </a:path>
            </a:pathLst>
          </a:custGeom>
          <a:solidFill>
            <a:srgbClr val="00567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51" name="Google Shape;651;p112"/>
          <p:cNvSpPr txBox="1"/>
          <p:nvPr>
            <p:ph idx="2" type="body"/>
          </p:nvPr>
        </p:nvSpPr>
        <p:spPr>
          <a:xfrm>
            <a:off x="1078310" y="7170289"/>
            <a:ext cx="16200313" cy="1755993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112"/>
          <p:cNvSpPr/>
          <p:nvPr/>
        </p:nvSpPr>
        <p:spPr>
          <a:xfrm>
            <a:off x="1222326" y="7026274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53" name="Google Shape;653;p112"/>
          <p:cNvSpPr/>
          <p:nvPr/>
        </p:nvSpPr>
        <p:spPr>
          <a:xfrm rot="-2700000">
            <a:off x="3617978" y="4163864"/>
            <a:ext cx="5248576" cy="1170179"/>
          </a:xfrm>
          <a:custGeom>
            <a:rect b="b" l="l" r="r" t="t"/>
            <a:pathLst>
              <a:path extrusionOk="0" h="1170179" w="5248576">
                <a:moveTo>
                  <a:pt x="4078397" y="0"/>
                </a:moveTo>
                <a:lnTo>
                  <a:pt x="5248576" y="1170179"/>
                </a:lnTo>
                <a:lnTo>
                  <a:pt x="1170178" y="1170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54" name="Google Shape;654;p112"/>
          <p:cNvSpPr/>
          <p:nvPr/>
        </p:nvSpPr>
        <p:spPr>
          <a:xfrm rot="-2700000">
            <a:off x="6427890" y="4163864"/>
            <a:ext cx="5248576" cy="1170179"/>
          </a:xfrm>
          <a:custGeom>
            <a:rect b="b" l="l" r="r" t="t"/>
            <a:pathLst>
              <a:path extrusionOk="0" h="1170179" w="5248576">
                <a:moveTo>
                  <a:pt x="4078397" y="0"/>
                </a:moveTo>
                <a:lnTo>
                  <a:pt x="5248576" y="1170179"/>
                </a:lnTo>
                <a:lnTo>
                  <a:pt x="1170178" y="1170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55" name="Google Shape;655;p112"/>
          <p:cNvSpPr/>
          <p:nvPr/>
        </p:nvSpPr>
        <p:spPr>
          <a:xfrm rot="-2700000">
            <a:off x="9237802" y="4163864"/>
            <a:ext cx="5248576" cy="1170179"/>
          </a:xfrm>
          <a:custGeom>
            <a:rect b="b" l="l" r="r" t="t"/>
            <a:pathLst>
              <a:path extrusionOk="0" h="1170179" w="5248576">
                <a:moveTo>
                  <a:pt x="4078397" y="0"/>
                </a:moveTo>
                <a:lnTo>
                  <a:pt x="5248576" y="1170179"/>
                </a:lnTo>
                <a:lnTo>
                  <a:pt x="1170178" y="1170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56" name="Google Shape;656;p112"/>
          <p:cNvSpPr/>
          <p:nvPr/>
        </p:nvSpPr>
        <p:spPr>
          <a:xfrm rot="-2700000">
            <a:off x="12047714" y="4163864"/>
            <a:ext cx="5248576" cy="1170179"/>
          </a:xfrm>
          <a:custGeom>
            <a:rect b="b" l="l" r="r" t="t"/>
            <a:pathLst>
              <a:path extrusionOk="0" h="1170179" w="5248576">
                <a:moveTo>
                  <a:pt x="4078397" y="0"/>
                </a:moveTo>
                <a:lnTo>
                  <a:pt x="5248576" y="1170179"/>
                </a:lnTo>
                <a:lnTo>
                  <a:pt x="1170178" y="1170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57" name="Google Shape;657;p112"/>
          <p:cNvSpPr/>
          <p:nvPr/>
        </p:nvSpPr>
        <p:spPr>
          <a:xfrm rot="-2700000">
            <a:off x="808066" y="4163864"/>
            <a:ext cx="5248576" cy="1170179"/>
          </a:xfrm>
          <a:custGeom>
            <a:rect b="b" l="l" r="r" t="t"/>
            <a:pathLst>
              <a:path extrusionOk="0" h="1170179" w="5248576">
                <a:moveTo>
                  <a:pt x="4078397" y="0"/>
                </a:moveTo>
                <a:lnTo>
                  <a:pt x="5248576" y="1170179"/>
                </a:lnTo>
                <a:lnTo>
                  <a:pt x="1170178" y="1170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58" name="Google Shape;658;p112"/>
          <p:cNvSpPr txBox="1"/>
          <p:nvPr>
            <p:ph idx="3" type="body"/>
          </p:nvPr>
        </p:nvSpPr>
        <p:spPr>
          <a:xfrm rot="-2700000">
            <a:off x="1674413" y="4278329"/>
            <a:ext cx="3572959" cy="870619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9" name="Google Shape;659;p112"/>
          <p:cNvSpPr txBox="1"/>
          <p:nvPr>
            <p:ph idx="4" type="body"/>
          </p:nvPr>
        </p:nvSpPr>
        <p:spPr>
          <a:xfrm rot="-2700000">
            <a:off x="4490186" y="4278329"/>
            <a:ext cx="3572959" cy="870619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60" name="Google Shape;660;p112"/>
          <p:cNvSpPr txBox="1"/>
          <p:nvPr>
            <p:ph idx="5" type="body"/>
          </p:nvPr>
        </p:nvSpPr>
        <p:spPr>
          <a:xfrm rot="-2700000">
            <a:off x="7305959" y="4278329"/>
            <a:ext cx="3572959" cy="870619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61" name="Google Shape;661;p112"/>
          <p:cNvSpPr txBox="1"/>
          <p:nvPr>
            <p:ph idx="6" type="body"/>
          </p:nvPr>
        </p:nvSpPr>
        <p:spPr>
          <a:xfrm rot="-2700000">
            <a:off x="10121732" y="4278329"/>
            <a:ext cx="3572959" cy="870619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62" name="Google Shape;662;p112"/>
          <p:cNvSpPr txBox="1"/>
          <p:nvPr>
            <p:ph idx="7" type="body"/>
          </p:nvPr>
        </p:nvSpPr>
        <p:spPr>
          <a:xfrm rot="-2700000">
            <a:off x="12937503" y="4278329"/>
            <a:ext cx="3572959" cy="870619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 Images 2">
  <p:cSld name="4 Images 2"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p113"/>
          <p:cNvSpPr txBox="1"/>
          <p:nvPr>
            <p:ph type="title"/>
          </p:nvPr>
        </p:nvSpPr>
        <p:spPr>
          <a:xfrm>
            <a:off x="3072630" y="246956"/>
            <a:ext cx="14349567" cy="1203151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5" name="Google Shape;665;p113"/>
          <p:cNvSpPr txBox="1"/>
          <p:nvPr>
            <p:ph idx="11" type="ftr"/>
          </p:nvPr>
        </p:nvSpPr>
        <p:spPr>
          <a:xfrm>
            <a:off x="10507991" y="9463858"/>
            <a:ext cx="5790697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6" name="Google Shape;666;p113"/>
          <p:cNvSpPr txBox="1"/>
          <p:nvPr>
            <p:ph idx="1" type="body"/>
          </p:nvPr>
        </p:nvSpPr>
        <p:spPr>
          <a:xfrm>
            <a:off x="3166542" y="1543100"/>
            <a:ext cx="14329592" cy="504056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rgbClr val="8D8D8D"/>
              </a:buClr>
              <a:buSzPts val="2400"/>
              <a:buNone/>
              <a:defRPr i="1">
                <a:solidFill>
                  <a:srgbClr val="8D8D8D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67" name="Google Shape;667;p113"/>
          <p:cNvSpPr/>
          <p:nvPr/>
        </p:nvSpPr>
        <p:spPr>
          <a:xfrm>
            <a:off x="3238550" y="1399084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68" name="Google Shape;668;p113"/>
          <p:cNvSpPr/>
          <p:nvPr/>
        </p:nvSpPr>
        <p:spPr>
          <a:xfrm>
            <a:off x="1382135" y="2742860"/>
            <a:ext cx="3152799" cy="3152799"/>
          </a:xfrm>
          <a:prstGeom prst="ellipse">
            <a:avLst/>
          </a:prstGeom>
          <a:solidFill>
            <a:srgbClr val="0081A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69" name="Google Shape;669;p113"/>
          <p:cNvSpPr/>
          <p:nvPr/>
        </p:nvSpPr>
        <p:spPr>
          <a:xfrm>
            <a:off x="1218250" y="2618713"/>
            <a:ext cx="3152799" cy="3152799"/>
          </a:xfrm>
          <a:prstGeom prst="ellipse">
            <a:avLst/>
          </a:prstGeom>
          <a:solidFill>
            <a:srgbClr val="53D6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70" name="Google Shape;670;p113"/>
          <p:cNvSpPr/>
          <p:nvPr>
            <p:ph idx="2" type="pic"/>
          </p:nvPr>
        </p:nvSpPr>
        <p:spPr>
          <a:xfrm>
            <a:off x="1353999" y="2700656"/>
            <a:ext cx="3063073" cy="3063073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1" name="Google Shape;671;p113"/>
          <p:cNvSpPr/>
          <p:nvPr/>
        </p:nvSpPr>
        <p:spPr>
          <a:xfrm>
            <a:off x="5539138" y="2742860"/>
            <a:ext cx="3152799" cy="3152799"/>
          </a:xfrm>
          <a:prstGeom prst="ellipse">
            <a:avLst/>
          </a:prstGeom>
          <a:solidFill>
            <a:srgbClr val="65922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72" name="Google Shape;672;p113"/>
          <p:cNvSpPr/>
          <p:nvPr/>
        </p:nvSpPr>
        <p:spPr>
          <a:xfrm>
            <a:off x="5375253" y="2618713"/>
            <a:ext cx="3152799" cy="3152799"/>
          </a:xfrm>
          <a:prstGeom prst="ellipse">
            <a:avLst/>
          </a:prstGeom>
          <a:solidFill>
            <a:srgbClr val="B7DF7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73" name="Google Shape;673;p113"/>
          <p:cNvSpPr/>
          <p:nvPr>
            <p:ph idx="3" type="pic"/>
          </p:nvPr>
        </p:nvSpPr>
        <p:spPr>
          <a:xfrm>
            <a:off x="5511002" y="2700656"/>
            <a:ext cx="3063073" cy="3063073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4" name="Google Shape;674;p113"/>
          <p:cNvSpPr/>
          <p:nvPr/>
        </p:nvSpPr>
        <p:spPr>
          <a:xfrm>
            <a:off x="9696141" y="2742860"/>
            <a:ext cx="3152799" cy="3152799"/>
          </a:xfrm>
          <a:prstGeom prst="ellipse">
            <a:avLst/>
          </a:prstGeom>
          <a:solidFill>
            <a:srgbClr val="F1024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75" name="Google Shape;675;p113"/>
          <p:cNvSpPr/>
          <p:nvPr/>
        </p:nvSpPr>
        <p:spPr>
          <a:xfrm>
            <a:off x="9532256" y="2618713"/>
            <a:ext cx="3152799" cy="3152799"/>
          </a:xfrm>
          <a:prstGeom prst="ellipse">
            <a:avLst/>
          </a:prstGeom>
          <a:solidFill>
            <a:srgbClr val="FD91A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76" name="Google Shape;676;p113"/>
          <p:cNvSpPr/>
          <p:nvPr>
            <p:ph idx="4" type="pic"/>
          </p:nvPr>
        </p:nvSpPr>
        <p:spPr>
          <a:xfrm>
            <a:off x="9668005" y="2700656"/>
            <a:ext cx="3063073" cy="3063073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7" name="Google Shape;677;p113"/>
          <p:cNvSpPr/>
          <p:nvPr/>
        </p:nvSpPr>
        <p:spPr>
          <a:xfrm>
            <a:off x="13853145" y="2742860"/>
            <a:ext cx="3152799" cy="3152799"/>
          </a:xfrm>
          <a:prstGeom prst="ellipse">
            <a:avLst/>
          </a:prstGeom>
          <a:solidFill>
            <a:srgbClr val="8C21B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78" name="Google Shape;678;p113"/>
          <p:cNvSpPr/>
          <p:nvPr/>
        </p:nvSpPr>
        <p:spPr>
          <a:xfrm>
            <a:off x="13689260" y="2618713"/>
            <a:ext cx="3152799" cy="3152799"/>
          </a:xfrm>
          <a:prstGeom prst="ellipse">
            <a:avLst/>
          </a:prstGeom>
          <a:solidFill>
            <a:srgbClr val="D08DE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79" name="Google Shape;679;p113"/>
          <p:cNvSpPr/>
          <p:nvPr>
            <p:ph idx="5" type="pic"/>
          </p:nvPr>
        </p:nvSpPr>
        <p:spPr>
          <a:xfrm>
            <a:off x="13825009" y="2700656"/>
            <a:ext cx="3063073" cy="3063073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0" name="Google Shape;680;p113"/>
          <p:cNvSpPr txBox="1"/>
          <p:nvPr>
            <p:ph idx="6" type="body"/>
          </p:nvPr>
        </p:nvSpPr>
        <p:spPr>
          <a:xfrm>
            <a:off x="882803" y="5988137"/>
            <a:ext cx="3977631" cy="720080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Autofit/>
          </a:bodyPr>
          <a:lstStyle>
            <a:lvl1pPr indent="-228600" lvl="0" marL="457200" algn="ctr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i="0" sz="2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81" name="Google Shape;681;p113"/>
          <p:cNvSpPr txBox="1"/>
          <p:nvPr>
            <p:ph idx="7" type="body"/>
          </p:nvPr>
        </p:nvSpPr>
        <p:spPr>
          <a:xfrm>
            <a:off x="1035285" y="7219190"/>
            <a:ext cx="3715678" cy="1643461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Autofit/>
          </a:bodyPr>
          <a:lstStyle>
            <a:lvl1pPr indent="-228600" lvl="0" marL="457200" algn="ctr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i="0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82" name="Google Shape;682;p113"/>
          <p:cNvSpPr/>
          <p:nvPr/>
        </p:nvSpPr>
        <p:spPr>
          <a:xfrm>
            <a:off x="1272944" y="7117857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83" name="Google Shape;683;p113"/>
          <p:cNvSpPr txBox="1"/>
          <p:nvPr>
            <p:ph idx="8" type="body"/>
          </p:nvPr>
        </p:nvSpPr>
        <p:spPr>
          <a:xfrm>
            <a:off x="5020318" y="5985793"/>
            <a:ext cx="4012911" cy="720080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Autofit/>
          </a:bodyPr>
          <a:lstStyle>
            <a:lvl1pPr indent="-228600" lvl="0" marL="457200" algn="ctr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i="0" sz="28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84" name="Google Shape;684;p113"/>
          <p:cNvSpPr txBox="1"/>
          <p:nvPr>
            <p:ph idx="9" type="body"/>
          </p:nvPr>
        </p:nvSpPr>
        <p:spPr>
          <a:xfrm>
            <a:off x="5200268" y="7216846"/>
            <a:ext cx="3715678" cy="1643461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Autofit/>
          </a:bodyPr>
          <a:lstStyle>
            <a:lvl1pPr indent="-228600" lvl="0" marL="457200" algn="ctr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i="0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85" name="Google Shape;685;p113"/>
          <p:cNvSpPr/>
          <p:nvPr/>
        </p:nvSpPr>
        <p:spPr>
          <a:xfrm>
            <a:off x="5437927" y="7115513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86" name="Google Shape;686;p113"/>
          <p:cNvSpPr txBox="1"/>
          <p:nvPr>
            <p:ph idx="13" type="body"/>
          </p:nvPr>
        </p:nvSpPr>
        <p:spPr>
          <a:xfrm>
            <a:off x="9190501" y="5988137"/>
            <a:ext cx="4012911" cy="720080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Autofit/>
          </a:bodyPr>
          <a:lstStyle>
            <a:lvl1pPr indent="-228600" lvl="0" marL="457200" algn="ctr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i="0" sz="28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87" name="Google Shape;687;p113"/>
          <p:cNvSpPr txBox="1"/>
          <p:nvPr>
            <p:ph idx="14" type="body"/>
          </p:nvPr>
        </p:nvSpPr>
        <p:spPr>
          <a:xfrm>
            <a:off x="9365251" y="7219190"/>
            <a:ext cx="3715678" cy="1643461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Autofit/>
          </a:bodyPr>
          <a:lstStyle>
            <a:lvl1pPr indent="-228600" lvl="0" marL="457200" algn="ctr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i="0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88" name="Google Shape;688;p113"/>
          <p:cNvSpPr/>
          <p:nvPr/>
        </p:nvSpPr>
        <p:spPr>
          <a:xfrm>
            <a:off x="9602910" y="7117857"/>
            <a:ext cx="3240360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89" name="Google Shape;689;p113"/>
          <p:cNvSpPr txBox="1"/>
          <p:nvPr>
            <p:ph idx="15" type="body"/>
          </p:nvPr>
        </p:nvSpPr>
        <p:spPr>
          <a:xfrm>
            <a:off x="13360684" y="5988137"/>
            <a:ext cx="4012911" cy="720080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Autofit/>
          </a:bodyPr>
          <a:lstStyle>
            <a:lvl1pPr indent="-228600" lvl="0" marL="457200" algn="ctr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4"/>
              </a:buClr>
              <a:buSzPts val="2800"/>
              <a:buNone/>
              <a:defRPr i="0" sz="280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0" name="Google Shape;690;p113"/>
          <p:cNvSpPr txBox="1"/>
          <p:nvPr>
            <p:ph idx="16" type="body"/>
          </p:nvPr>
        </p:nvSpPr>
        <p:spPr>
          <a:xfrm>
            <a:off x="13530235" y="7219190"/>
            <a:ext cx="3715678" cy="1643461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Autofit/>
          </a:bodyPr>
          <a:lstStyle>
            <a:lvl1pPr indent="-228600" lvl="0" marL="457200" algn="ctr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i="0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1" name="Google Shape;691;p113"/>
          <p:cNvSpPr/>
          <p:nvPr/>
        </p:nvSpPr>
        <p:spPr>
          <a:xfrm>
            <a:off x="13767894" y="7117857"/>
            <a:ext cx="3240360" cy="72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92" name="Google Shape;692;p113"/>
          <p:cNvSpPr txBox="1"/>
          <p:nvPr>
            <p:ph idx="17" type="body"/>
          </p:nvPr>
        </p:nvSpPr>
        <p:spPr>
          <a:xfrm>
            <a:off x="1032937" y="6485306"/>
            <a:ext cx="3715678" cy="573935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Autofit/>
          </a:bodyPr>
          <a:lstStyle>
            <a:lvl1pPr indent="-228600" lvl="0" marL="457200" algn="ctr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rgbClr val="005671"/>
              </a:buClr>
              <a:buSzPts val="1800"/>
              <a:buNone/>
              <a:defRPr i="1" sz="1800">
                <a:solidFill>
                  <a:srgbClr val="00567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3" name="Google Shape;693;p113"/>
          <p:cNvSpPr txBox="1"/>
          <p:nvPr>
            <p:ph idx="18" type="body"/>
          </p:nvPr>
        </p:nvSpPr>
        <p:spPr>
          <a:xfrm>
            <a:off x="5197920" y="6482962"/>
            <a:ext cx="3715678" cy="573935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Autofit/>
          </a:bodyPr>
          <a:lstStyle>
            <a:lvl1pPr indent="-228600" lvl="0" marL="457200" algn="ctr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rgbClr val="436117"/>
              </a:buClr>
              <a:buSzPts val="1800"/>
              <a:buNone/>
              <a:defRPr i="1" sz="1800">
                <a:solidFill>
                  <a:srgbClr val="436117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4" name="Google Shape;694;p113"/>
          <p:cNvSpPr txBox="1"/>
          <p:nvPr>
            <p:ph idx="19" type="body"/>
          </p:nvPr>
        </p:nvSpPr>
        <p:spPr>
          <a:xfrm>
            <a:off x="9362903" y="6485306"/>
            <a:ext cx="3715678" cy="573935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Autofit/>
          </a:bodyPr>
          <a:lstStyle>
            <a:lvl1pPr indent="-228600" lvl="0" marL="457200" algn="ctr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rgbClr val="A1012E"/>
              </a:buClr>
              <a:buSzPts val="1800"/>
              <a:buNone/>
              <a:defRPr i="1" sz="1800">
                <a:solidFill>
                  <a:srgbClr val="A1012E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5" name="Google Shape;695;p113"/>
          <p:cNvSpPr txBox="1"/>
          <p:nvPr>
            <p:ph idx="20" type="body"/>
          </p:nvPr>
        </p:nvSpPr>
        <p:spPr>
          <a:xfrm>
            <a:off x="13527887" y="6485306"/>
            <a:ext cx="3715678" cy="573935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Autofit/>
          </a:bodyPr>
          <a:lstStyle>
            <a:lvl1pPr indent="-228600" lvl="0" marL="457200" algn="ctr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rgbClr val="5D1679"/>
              </a:buClr>
              <a:buSzPts val="1800"/>
              <a:buNone/>
              <a:defRPr i="1" sz="1800">
                <a:solidFill>
                  <a:srgbClr val="5D1679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6" name="Google Shape;696;p113"/>
          <p:cNvSpPr txBox="1"/>
          <p:nvPr>
            <p:ph idx="12" type="sldNum"/>
          </p:nvPr>
        </p:nvSpPr>
        <p:spPr>
          <a:xfrm>
            <a:off x="17151170" y="9432788"/>
            <a:ext cx="1080120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file 3">
  <p:cSld name="Profile 3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99"/>
          <p:cNvSpPr/>
          <p:nvPr/>
        </p:nvSpPr>
        <p:spPr>
          <a:xfrm>
            <a:off x="6099984" y="4672631"/>
            <a:ext cx="811957" cy="81195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5" name="Google Shape;45;p99"/>
          <p:cNvSpPr/>
          <p:nvPr/>
        </p:nvSpPr>
        <p:spPr>
          <a:xfrm>
            <a:off x="1870398" y="1163191"/>
            <a:ext cx="5060429" cy="5060429"/>
          </a:xfrm>
          <a:prstGeom prst="ellipse">
            <a:avLst/>
          </a:prstGeom>
          <a:solidFill>
            <a:srgbClr val="0081A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6" name="Google Shape;46;p99"/>
          <p:cNvSpPr/>
          <p:nvPr/>
        </p:nvSpPr>
        <p:spPr>
          <a:xfrm>
            <a:off x="1268264" y="1756094"/>
            <a:ext cx="1368152" cy="136815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7" name="Google Shape;47;p99"/>
          <p:cNvSpPr/>
          <p:nvPr/>
        </p:nvSpPr>
        <p:spPr>
          <a:xfrm>
            <a:off x="1706513" y="1039044"/>
            <a:ext cx="5060429" cy="5060429"/>
          </a:xfrm>
          <a:prstGeom prst="ellipse">
            <a:avLst/>
          </a:prstGeom>
          <a:solidFill>
            <a:srgbClr val="53D6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8" name="Google Shape;48;p99"/>
          <p:cNvSpPr txBox="1"/>
          <p:nvPr>
            <p:ph type="title"/>
          </p:nvPr>
        </p:nvSpPr>
        <p:spPr>
          <a:xfrm>
            <a:off x="7545905" y="1111052"/>
            <a:ext cx="9577064" cy="1350907"/>
          </a:xfrm>
          <a:prstGeom prst="rect">
            <a:avLst/>
          </a:prstGeom>
          <a:noFill/>
          <a:ln>
            <a:noFill/>
          </a:ln>
        </p:spPr>
        <p:txBody>
          <a:bodyPr anchorCtr="0" anchor="b" bIns="81625" lIns="163275" spcFirstLastPara="1" rIns="163275" wrap="square" tIns="816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600"/>
              <a:buFont typeface="Ultra"/>
              <a:buNone/>
              <a:defRPr sz="6600">
                <a:solidFill>
                  <a:schemeClr val="dk2"/>
                </a:solidFill>
                <a:latin typeface="Ultra"/>
                <a:ea typeface="Ultra"/>
                <a:cs typeface="Ultra"/>
                <a:sym typeface="Ultr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99"/>
          <p:cNvSpPr/>
          <p:nvPr/>
        </p:nvSpPr>
        <p:spPr>
          <a:xfrm>
            <a:off x="7689921" y="2477183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0" name="Google Shape;50;p99"/>
          <p:cNvSpPr txBox="1"/>
          <p:nvPr>
            <p:ph idx="1" type="body"/>
          </p:nvPr>
        </p:nvSpPr>
        <p:spPr>
          <a:xfrm>
            <a:off x="7545905" y="2549853"/>
            <a:ext cx="9577064" cy="935442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rgbClr val="0081A9"/>
              </a:buClr>
              <a:buSzPts val="3200"/>
              <a:buNone/>
              <a:defRPr i="1" sz="3200">
                <a:solidFill>
                  <a:srgbClr val="0081A9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1" name="Google Shape;51;p99"/>
          <p:cNvSpPr/>
          <p:nvPr>
            <p:ph idx="2" type="pic"/>
          </p:nvPr>
        </p:nvSpPr>
        <p:spPr>
          <a:xfrm>
            <a:off x="1870398" y="1163191"/>
            <a:ext cx="4916413" cy="4916413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" name="Google Shape;52;p99"/>
          <p:cNvSpPr/>
          <p:nvPr/>
        </p:nvSpPr>
        <p:spPr>
          <a:xfrm>
            <a:off x="8104770" y="3838753"/>
            <a:ext cx="1296145" cy="129614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3" name="Google Shape;53;p99"/>
          <p:cNvSpPr/>
          <p:nvPr>
            <p:ph idx="3" type="pic"/>
          </p:nvPr>
        </p:nvSpPr>
        <p:spPr>
          <a:xfrm>
            <a:off x="8440247" y="4174230"/>
            <a:ext cx="625191" cy="625191"/>
          </a:xfrm>
          <a:prstGeom prst="rect">
            <a:avLst/>
          </a:prstGeom>
          <a:noFill/>
          <a:ln>
            <a:noFill/>
          </a:ln>
        </p:spPr>
      </p:sp>
      <p:sp>
        <p:nvSpPr>
          <p:cNvPr id="54" name="Google Shape;54;p99"/>
          <p:cNvSpPr/>
          <p:nvPr/>
        </p:nvSpPr>
        <p:spPr>
          <a:xfrm>
            <a:off x="10720458" y="3838752"/>
            <a:ext cx="1296145" cy="129614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5" name="Google Shape;55;p99"/>
          <p:cNvSpPr/>
          <p:nvPr/>
        </p:nvSpPr>
        <p:spPr>
          <a:xfrm>
            <a:off x="13319670" y="3838751"/>
            <a:ext cx="1296145" cy="129614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6" name="Google Shape;56;p99"/>
          <p:cNvSpPr/>
          <p:nvPr>
            <p:ph idx="4" type="pic"/>
          </p:nvPr>
        </p:nvSpPr>
        <p:spPr>
          <a:xfrm>
            <a:off x="11055935" y="4174229"/>
            <a:ext cx="625191" cy="625191"/>
          </a:xfrm>
          <a:prstGeom prst="rect">
            <a:avLst/>
          </a:prstGeom>
          <a:noFill/>
          <a:ln>
            <a:noFill/>
          </a:ln>
        </p:spPr>
      </p:sp>
      <p:sp>
        <p:nvSpPr>
          <p:cNvPr id="57" name="Google Shape;57;p99"/>
          <p:cNvSpPr/>
          <p:nvPr>
            <p:ph idx="5" type="pic"/>
          </p:nvPr>
        </p:nvSpPr>
        <p:spPr>
          <a:xfrm>
            <a:off x="13655147" y="4174228"/>
            <a:ext cx="625191" cy="625191"/>
          </a:xfrm>
          <a:prstGeom prst="rect">
            <a:avLst/>
          </a:prstGeom>
          <a:noFill/>
          <a:ln>
            <a:noFill/>
          </a:ln>
        </p:spPr>
      </p:sp>
      <p:sp>
        <p:nvSpPr>
          <p:cNvPr id="58" name="Google Shape;58;p99"/>
          <p:cNvSpPr txBox="1"/>
          <p:nvPr>
            <p:ph idx="6" type="body"/>
          </p:nvPr>
        </p:nvSpPr>
        <p:spPr>
          <a:xfrm>
            <a:off x="7541830" y="5279575"/>
            <a:ext cx="2448272" cy="935442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Autofit/>
          </a:bodyPr>
          <a:lstStyle>
            <a:lvl1pPr indent="-228600" lvl="0" marL="457200" algn="ctr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i="0" sz="2400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9" name="Google Shape;59;p99"/>
          <p:cNvSpPr txBox="1"/>
          <p:nvPr>
            <p:ph idx="7" type="body"/>
          </p:nvPr>
        </p:nvSpPr>
        <p:spPr>
          <a:xfrm>
            <a:off x="10151318" y="5279575"/>
            <a:ext cx="2448272" cy="935442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Autofit/>
          </a:bodyPr>
          <a:lstStyle>
            <a:lvl1pPr indent="-228600" lvl="0" marL="457200" algn="ctr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i="0" sz="24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" name="Google Shape;60;p99"/>
          <p:cNvSpPr txBox="1"/>
          <p:nvPr>
            <p:ph idx="8" type="body"/>
          </p:nvPr>
        </p:nvSpPr>
        <p:spPr>
          <a:xfrm>
            <a:off x="12743606" y="5277230"/>
            <a:ext cx="2448272" cy="935442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Autofit/>
          </a:bodyPr>
          <a:lstStyle>
            <a:lvl1pPr indent="-228600" lvl="0" marL="457200" algn="ctr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i="0" sz="240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1" name="Google Shape;61;p99"/>
          <p:cNvSpPr txBox="1"/>
          <p:nvPr>
            <p:ph idx="9" type="body"/>
          </p:nvPr>
        </p:nvSpPr>
        <p:spPr>
          <a:xfrm>
            <a:off x="1192885" y="6295628"/>
            <a:ext cx="15900643" cy="2016224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2" name="Google Shape;62;p99"/>
          <p:cNvSpPr/>
          <p:nvPr/>
        </p:nvSpPr>
        <p:spPr>
          <a:xfrm>
            <a:off x="0" y="8527876"/>
            <a:ext cx="18286413" cy="1759124"/>
          </a:xfrm>
          <a:prstGeom prst="rect">
            <a:avLst/>
          </a:prstGeom>
          <a:solidFill>
            <a:srgbClr val="54545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3" name="Google Shape;63;p99"/>
          <p:cNvSpPr/>
          <p:nvPr>
            <p:ph idx="13" type="pic"/>
          </p:nvPr>
        </p:nvSpPr>
        <p:spPr>
          <a:xfrm>
            <a:off x="4016008" y="8773140"/>
            <a:ext cx="625191" cy="625191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99"/>
          <p:cNvSpPr/>
          <p:nvPr>
            <p:ph idx="14" type="pic"/>
          </p:nvPr>
        </p:nvSpPr>
        <p:spPr>
          <a:xfrm>
            <a:off x="8827218" y="8773139"/>
            <a:ext cx="625191" cy="625191"/>
          </a:xfrm>
          <a:prstGeom prst="rect">
            <a:avLst/>
          </a:prstGeom>
          <a:noFill/>
          <a:ln>
            <a:noFill/>
          </a:ln>
        </p:spPr>
      </p:sp>
      <p:sp>
        <p:nvSpPr>
          <p:cNvPr id="65" name="Google Shape;65;p99"/>
          <p:cNvSpPr/>
          <p:nvPr>
            <p:ph idx="15" type="pic"/>
          </p:nvPr>
        </p:nvSpPr>
        <p:spPr>
          <a:xfrm>
            <a:off x="13607778" y="8773138"/>
            <a:ext cx="625191" cy="625191"/>
          </a:xfrm>
          <a:prstGeom prst="rect">
            <a:avLst/>
          </a:prstGeom>
          <a:noFill/>
          <a:ln>
            <a:noFill/>
          </a:ln>
        </p:spPr>
      </p:sp>
      <p:sp>
        <p:nvSpPr>
          <p:cNvPr id="66" name="Google Shape;66;p99"/>
          <p:cNvSpPr txBox="1"/>
          <p:nvPr>
            <p:ph idx="16" type="body"/>
          </p:nvPr>
        </p:nvSpPr>
        <p:spPr>
          <a:xfrm>
            <a:off x="2384388" y="9464642"/>
            <a:ext cx="3950506" cy="575402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Autofit/>
          </a:bodyPr>
          <a:lstStyle>
            <a:lvl1pPr indent="-228600" lvl="0" marL="457200" algn="ctr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i="0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7" name="Google Shape;67;p99"/>
          <p:cNvSpPr txBox="1"/>
          <p:nvPr>
            <p:ph idx="17" type="body"/>
          </p:nvPr>
        </p:nvSpPr>
        <p:spPr>
          <a:xfrm>
            <a:off x="7164560" y="9464642"/>
            <a:ext cx="3950506" cy="575402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Autofit/>
          </a:bodyPr>
          <a:lstStyle>
            <a:lvl1pPr indent="-228600" lvl="0" marL="457200" algn="ctr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i="0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8" name="Google Shape;68;p99"/>
          <p:cNvSpPr txBox="1"/>
          <p:nvPr>
            <p:ph idx="18" type="body"/>
          </p:nvPr>
        </p:nvSpPr>
        <p:spPr>
          <a:xfrm>
            <a:off x="11961452" y="9464642"/>
            <a:ext cx="3950506" cy="575402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Autofit/>
          </a:bodyPr>
          <a:lstStyle>
            <a:lvl1pPr indent="-228600" lvl="0" marL="457200" algn="ctr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i="0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" name="Google Shape;69;p99"/>
          <p:cNvSpPr/>
          <p:nvPr/>
        </p:nvSpPr>
        <p:spPr>
          <a:xfrm>
            <a:off x="574254" y="1019175"/>
            <a:ext cx="864096" cy="86409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0" name="Google Shape;70;p99"/>
          <p:cNvSpPr/>
          <p:nvPr/>
        </p:nvSpPr>
        <p:spPr>
          <a:xfrm>
            <a:off x="1952340" y="1066981"/>
            <a:ext cx="432048" cy="43204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1" name="Google Shape;71;p99"/>
          <p:cNvSpPr/>
          <p:nvPr/>
        </p:nvSpPr>
        <p:spPr>
          <a:xfrm>
            <a:off x="-1" y="0"/>
            <a:ext cx="18286413" cy="11181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2" name="Google Shape;72;p99"/>
          <p:cNvSpPr/>
          <p:nvPr/>
        </p:nvSpPr>
        <p:spPr>
          <a:xfrm>
            <a:off x="7102660" y="4288481"/>
            <a:ext cx="486995" cy="48699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ersonal skill">
  <p:cSld name="Personal skill"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114"/>
          <p:cNvSpPr txBox="1"/>
          <p:nvPr>
            <p:ph type="title"/>
          </p:nvPr>
        </p:nvSpPr>
        <p:spPr>
          <a:xfrm>
            <a:off x="3072630" y="246956"/>
            <a:ext cx="14349567" cy="1203151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114"/>
          <p:cNvSpPr txBox="1"/>
          <p:nvPr>
            <p:ph idx="11" type="ftr"/>
          </p:nvPr>
        </p:nvSpPr>
        <p:spPr>
          <a:xfrm>
            <a:off x="10507991" y="9463858"/>
            <a:ext cx="5790697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0" name="Google Shape;700;p114"/>
          <p:cNvSpPr txBox="1"/>
          <p:nvPr>
            <p:ph idx="12" type="sldNum"/>
          </p:nvPr>
        </p:nvSpPr>
        <p:spPr>
          <a:xfrm>
            <a:off x="17151170" y="9432788"/>
            <a:ext cx="1080120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01" name="Google Shape;701;p114"/>
          <p:cNvSpPr txBox="1"/>
          <p:nvPr>
            <p:ph idx="1" type="body"/>
          </p:nvPr>
        </p:nvSpPr>
        <p:spPr>
          <a:xfrm>
            <a:off x="3166542" y="1543100"/>
            <a:ext cx="14329592" cy="504056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rgbClr val="8D8D8D"/>
              </a:buClr>
              <a:buSzPts val="2400"/>
              <a:buNone/>
              <a:defRPr i="1">
                <a:solidFill>
                  <a:srgbClr val="8D8D8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02" name="Google Shape;702;p114"/>
          <p:cNvSpPr/>
          <p:nvPr/>
        </p:nvSpPr>
        <p:spPr>
          <a:xfrm>
            <a:off x="3238550" y="1399084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03" name="Google Shape;703;p114"/>
          <p:cNvSpPr/>
          <p:nvPr/>
        </p:nvSpPr>
        <p:spPr>
          <a:xfrm>
            <a:off x="4684657" y="5560522"/>
            <a:ext cx="1032497" cy="1032497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accent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04" name="Google Shape;704;p114"/>
          <p:cNvSpPr/>
          <p:nvPr/>
        </p:nvSpPr>
        <p:spPr>
          <a:xfrm>
            <a:off x="5706494" y="6515035"/>
            <a:ext cx="405980" cy="40598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05" name="Google Shape;705;p114"/>
          <p:cNvSpPr/>
          <p:nvPr/>
        </p:nvSpPr>
        <p:spPr>
          <a:xfrm>
            <a:off x="1357412" y="2815601"/>
            <a:ext cx="4163054" cy="4163054"/>
          </a:xfrm>
          <a:prstGeom prst="ellipse">
            <a:avLst/>
          </a:prstGeom>
          <a:solidFill>
            <a:srgbClr val="0081A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06" name="Google Shape;706;p114"/>
          <p:cNvSpPr/>
          <p:nvPr/>
        </p:nvSpPr>
        <p:spPr>
          <a:xfrm>
            <a:off x="996836" y="2898945"/>
            <a:ext cx="1368152" cy="136815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07" name="Google Shape;707;p114"/>
          <p:cNvSpPr/>
          <p:nvPr/>
        </p:nvSpPr>
        <p:spPr>
          <a:xfrm>
            <a:off x="1193527" y="2691454"/>
            <a:ext cx="4163054" cy="4163054"/>
          </a:xfrm>
          <a:prstGeom prst="ellipse">
            <a:avLst/>
          </a:prstGeom>
          <a:solidFill>
            <a:srgbClr val="53D6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08" name="Google Shape;708;p114"/>
          <p:cNvSpPr/>
          <p:nvPr>
            <p:ph idx="2" type="pic"/>
          </p:nvPr>
        </p:nvSpPr>
        <p:spPr>
          <a:xfrm>
            <a:off x="1329275" y="2815600"/>
            <a:ext cx="4044577" cy="4044577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9" name="Google Shape;709;p114"/>
          <p:cNvSpPr/>
          <p:nvPr/>
        </p:nvSpPr>
        <p:spPr>
          <a:xfrm>
            <a:off x="627840" y="2220419"/>
            <a:ext cx="565687" cy="56568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10" name="Google Shape;710;p114"/>
          <p:cNvSpPr txBox="1"/>
          <p:nvPr>
            <p:ph idx="3" type="body"/>
          </p:nvPr>
        </p:nvSpPr>
        <p:spPr>
          <a:xfrm>
            <a:off x="541846" y="7178630"/>
            <a:ext cx="5663368" cy="720080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Autofit/>
          </a:bodyPr>
          <a:lstStyle>
            <a:lvl1pPr indent="-228600" lvl="0" marL="457200" algn="ctr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 i="0" sz="32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1" name="Google Shape;711;p114"/>
          <p:cNvSpPr txBox="1"/>
          <p:nvPr>
            <p:ph idx="4" type="body"/>
          </p:nvPr>
        </p:nvSpPr>
        <p:spPr>
          <a:xfrm>
            <a:off x="799793" y="7802411"/>
            <a:ext cx="5147474" cy="573935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Autofit/>
          </a:bodyPr>
          <a:lstStyle>
            <a:lvl1pPr indent="-228600" lvl="0" marL="457200" algn="ctr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rgbClr val="005671"/>
              </a:buClr>
              <a:buSzPts val="2000"/>
              <a:buNone/>
              <a:defRPr i="1" sz="2000">
                <a:solidFill>
                  <a:srgbClr val="00567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2" name="Google Shape;712;p114"/>
          <p:cNvSpPr txBox="1"/>
          <p:nvPr>
            <p:ph idx="5" type="body"/>
          </p:nvPr>
        </p:nvSpPr>
        <p:spPr>
          <a:xfrm>
            <a:off x="6185744" y="2506652"/>
            <a:ext cx="5627977" cy="720080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3"/>
              </a:buClr>
              <a:buSzPts val="3200"/>
              <a:buNone/>
              <a:defRPr i="0" sz="32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3" name="Google Shape;713;p114"/>
          <p:cNvSpPr txBox="1"/>
          <p:nvPr>
            <p:ph idx="6" type="body"/>
          </p:nvPr>
        </p:nvSpPr>
        <p:spPr>
          <a:xfrm>
            <a:off x="6212228" y="3386005"/>
            <a:ext cx="5586604" cy="2174517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i="0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4" name="Google Shape;714;p114"/>
          <p:cNvSpPr/>
          <p:nvPr/>
        </p:nvSpPr>
        <p:spPr>
          <a:xfrm>
            <a:off x="6356244" y="3298740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15" name="Google Shape;715;p114"/>
          <p:cNvSpPr/>
          <p:nvPr/>
        </p:nvSpPr>
        <p:spPr>
          <a:xfrm>
            <a:off x="6356244" y="5763825"/>
            <a:ext cx="829194" cy="82919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16" name="Google Shape;716;p114"/>
          <p:cNvSpPr/>
          <p:nvPr>
            <p:ph idx="7" type="pic"/>
          </p:nvPr>
        </p:nvSpPr>
        <p:spPr>
          <a:xfrm>
            <a:off x="6484144" y="5891725"/>
            <a:ext cx="573395" cy="573395"/>
          </a:xfrm>
          <a:prstGeom prst="rect">
            <a:avLst/>
          </a:prstGeom>
          <a:noFill/>
          <a:ln>
            <a:noFill/>
          </a:ln>
        </p:spPr>
      </p:sp>
      <p:sp>
        <p:nvSpPr>
          <p:cNvPr id="717" name="Google Shape;717;p114"/>
          <p:cNvSpPr/>
          <p:nvPr/>
        </p:nvSpPr>
        <p:spPr>
          <a:xfrm>
            <a:off x="6356243" y="6831797"/>
            <a:ext cx="829194" cy="82919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18" name="Google Shape;718;p114"/>
          <p:cNvSpPr/>
          <p:nvPr>
            <p:ph idx="8" type="pic"/>
          </p:nvPr>
        </p:nvSpPr>
        <p:spPr>
          <a:xfrm>
            <a:off x="6484143" y="6959697"/>
            <a:ext cx="573395" cy="573395"/>
          </a:xfrm>
          <a:prstGeom prst="rect">
            <a:avLst/>
          </a:prstGeom>
          <a:noFill/>
          <a:ln>
            <a:noFill/>
          </a:ln>
        </p:spPr>
      </p:sp>
      <p:sp>
        <p:nvSpPr>
          <p:cNvPr id="719" name="Google Shape;719;p114"/>
          <p:cNvSpPr/>
          <p:nvPr/>
        </p:nvSpPr>
        <p:spPr>
          <a:xfrm>
            <a:off x="6356244" y="7899770"/>
            <a:ext cx="829194" cy="8291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20" name="Google Shape;720;p114"/>
          <p:cNvSpPr/>
          <p:nvPr>
            <p:ph idx="9" type="pic"/>
          </p:nvPr>
        </p:nvSpPr>
        <p:spPr>
          <a:xfrm>
            <a:off x="6484144" y="8027670"/>
            <a:ext cx="573395" cy="573395"/>
          </a:xfrm>
          <a:prstGeom prst="rect">
            <a:avLst/>
          </a:prstGeom>
          <a:noFill/>
          <a:ln>
            <a:noFill/>
          </a:ln>
        </p:spPr>
      </p:sp>
      <p:sp>
        <p:nvSpPr>
          <p:cNvPr id="721" name="Google Shape;721;p114"/>
          <p:cNvSpPr txBox="1"/>
          <p:nvPr>
            <p:ph idx="13" type="body"/>
          </p:nvPr>
        </p:nvSpPr>
        <p:spPr>
          <a:xfrm>
            <a:off x="7185438" y="5818382"/>
            <a:ext cx="4629197" cy="720080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i="0" sz="18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22" name="Google Shape;722;p114"/>
          <p:cNvSpPr txBox="1"/>
          <p:nvPr>
            <p:ph idx="14" type="body"/>
          </p:nvPr>
        </p:nvSpPr>
        <p:spPr>
          <a:xfrm>
            <a:off x="7185438" y="6886354"/>
            <a:ext cx="4629197" cy="720080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i="0" sz="1800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23" name="Google Shape;723;p114"/>
          <p:cNvSpPr txBox="1"/>
          <p:nvPr>
            <p:ph idx="15" type="body"/>
          </p:nvPr>
        </p:nvSpPr>
        <p:spPr>
          <a:xfrm>
            <a:off x="7185438" y="7954327"/>
            <a:ext cx="4629197" cy="720080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i="0" sz="1800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24" name="Google Shape;724;p114"/>
          <p:cNvSpPr txBox="1"/>
          <p:nvPr>
            <p:ph idx="16" type="body"/>
          </p:nvPr>
        </p:nvSpPr>
        <p:spPr>
          <a:xfrm>
            <a:off x="11978303" y="2503262"/>
            <a:ext cx="5061477" cy="720080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i="0" sz="32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25" name="Google Shape;725;p114"/>
          <p:cNvSpPr/>
          <p:nvPr/>
        </p:nvSpPr>
        <p:spPr>
          <a:xfrm>
            <a:off x="12148803" y="3295350"/>
            <a:ext cx="3240360" cy="7200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26" name="Google Shape;726;p114"/>
          <p:cNvSpPr txBox="1"/>
          <p:nvPr>
            <p:ph idx="17" type="body"/>
          </p:nvPr>
        </p:nvSpPr>
        <p:spPr>
          <a:xfrm>
            <a:off x="11968545" y="3606078"/>
            <a:ext cx="5147474" cy="573935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rgbClr val="CD7F00"/>
              </a:buClr>
              <a:buSzPts val="2000"/>
              <a:buNone/>
              <a:defRPr i="1" sz="2000">
                <a:solidFill>
                  <a:srgbClr val="CD7F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grpSp>
        <p:nvGrpSpPr>
          <p:cNvPr id="727" name="Google Shape;727;p114"/>
          <p:cNvGrpSpPr/>
          <p:nvPr/>
        </p:nvGrpSpPr>
        <p:grpSpPr>
          <a:xfrm>
            <a:off x="12099171" y="4206974"/>
            <a:ext cx="5138100" cy="430805"/>
            <a:chOff x="12418479" y="4395656"/>
            <a:chExt cx="5138100" cy="430805"/>
          </a:xfrm>
        </p:grpSpPr>
        <p:sp>
          <p:nvSpPr>
            <p:cNvPr id="728" name="Google Shape;728;p114"/>
            <p:cNvSpPr/>
            <p:nvPr/>
          </p:nvSpPr>
          <p:spPr>
            <a:xfrm>
              <a:off x="12418479" y="4395656"/>
              <a:ext cx="430805" cy="430805"/>
            </a:xfrm>
            <a:prstGeom prst="ellipse">
              <a:avLst/>
            </a:prstGeom>
            <a:solidFill>
              <a:srgbClr val="DCDCD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t/>
              </a:r>
              <a:endParaRPr b="0" i="0" sz="32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29" name="Google Shape;729;p114"/>
            <p:cNvSpPr/>
            <p:nvPr/>
          </p:nvSpPr>
          <p:spPr>
            <a:xfrm>
              <a:off x="12941512" y="4395656"/>
              <a:ext cx="430805" cy="430805"/>
            </a:xfrm>
            <a:prstGeom prst="ellipse">
              <a:avLst/>
            </a:prstGeom>
            <a:solidFill>
              <a:srgbClr val="DCDCD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t/>
              </a:r>
              <a:endParaRPr b="0" i="0" sz="32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30" name="Google Shape;730;p114"/>
            <p:cNvSpPr/>
            <p:nvPr/>
          </p:nvSpPr>
          <p:spPr>
            <a:xfrm>
              <a:off x="13464545" y="4395656"/>
              <a:ext cx="430805" cy="430805"/>
            </a:xfrm>
            <a:prstGeom prst="ellipse">
              <a:avLst/>
            </a:prstGeom>
            <a:solidFill>
              <a:srgbClr val="DCDCD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t/>
              </a:r>
              <a:endParaRPr b="0" i="0" sz="32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31" name="Google Shape;731;p114"/>
            <p:cNvSpPr/>
            <p:nvPr/>
          </p:nvSpPr>
          <p:spPr>
            <a:xfrm>
              <a:off x="13987578" y="4395656"/>
              <a:ext cx="430805" cy="430805"/>
            </a:xfrm>
            <a:prstGeom prst="ellipse">
              <a:avLst/>
            </a:prstGeom>
            <a:solidFill>
              <a:srgbClr val="DCDCD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t/>
              </a:r>
              <a:endParaRPr b="0" i="0" sz="32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32" name="Google Shape;732;p114"/>
            <p:cNvSpPr/>
            <p:nvPr/>
          </p:nvSpPr>
          <p:spPr>
            <a:xfrm>
              <a:off x="14510611" y="4395656"/>
              <a:ext cx="430805" cy="430805"/>
            </a:xfrm>
            <a:prstGeom prst="ellipse">
              <a:avLst/>
            </a:prstGeom>
            <a:solidFill>
              <a:srgbClr val="DCDCD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t/>
              </a:r>
              <a:endParaRPr b="0" i="0" sz="32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33" name="Google Shape;733;p114"/>
            <p:cNvSpPr/>
            <p:nvPr/>
          </p:nvSpPr>
          <p:spPr>
            <a:xfrm>
              <a:off x="15556677" y="4395656"/>
              <a:ext cx="430805" cy="430805"/>
            </a:xfrm>
            <a:prstGeom prst="ellipse">
              <a:avLst/>
            </a:prstGeom>
            <a:solidFill>
              <a:srgbClr val="DCDCD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t/>
              </a:r>
              <a:endParaRPr b="0" i="0" sz="32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34" name="Google Shape;734;p114"/>
            <p:cNvSpPr/>
            <p:nvPr/>
          </p:nvSpPr>
          <p:spPr>
            <a:xfrm>
              <a:off x="16079710" y="4395656"/>
              <a:ext cx="430805" cy="430805"/>
            </a:xfrm>
            <a:prstGeom prst="ellipse">
              <a:avLst/>
            </a:prstGeom>
            <a:solidFill>
              <a:srgbClr val="DCDCD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t/>
              </a:r>
              <a:endParaRPr b="0" i="0" sz="32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35" name="Google Shape;735;p114"/>
            <p:cNvSpPr/>
            <p:nvPr/>
          </p:nvSpPr>
          <p:spPr>
            <a:xfrm>
              <a:off x="17125774" y="4395656"/>
              <a:ext cx="430805" cy="430805"/>
            </a:xfrm>
            <a:prstGeom prst="ellipse">
              <a:avLst/>
            </a:prstGeom>
            <a:solidFill>
              <a:srgbClr val="DCDCD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t/>
              </a:r>
              <a:endParaRPr b="0" i="0" sz="32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36" name="Google Shape;736;p114"/>
            <p:cNvSpPr/>
            <p:nvPr/>
          </p:nvSpPr>
          <p:spPr>
            <a:xfrm>
              <a:off x="15033644" y="4395656"/>
              <a:ext cx="430805" cy="430805"/>
            </a:xfrm>
            <a:prstGeom prst="ellipse">
              <a:avLst/>
            </a:prstGeom>
            <a:solidFill>
              <a:srgbClr val="DCDCD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t/>
              </a:r>
              <a:endParaRPr b="0" i="0" sz="32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37" name="Google Shape;737;p114"/>
            <p:cNvSpPr/>
            <p:nvPr/>
          </p:nvSpPr>
          <p:spPr>
            <a:xfrm>
              <a:off x="16602743" y="4395656"/>
              <a:ext cx="430805" cy="430805"/>
            </a:xfrm>
            <a:prstGeom prst="ellipse">
              <a:avLst/>
            </a:prstGeom>
            <a:solidFill>
              <a:srgbClr val="DCDCD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t/>
              </a:r>
              <a:endParaRPr b="0" i="0" sz="32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738" name="Google Shape;738;p114"/>
          <p:cNvSpPr txBox="1"/>
          <p:nvPr>
            <p:ph idx="18" type="body"/>
          </p:nvPr>
        </p:nvSpPr>
        <p:spPr>
          <a:xfrm>
            <a:off x="11968545" y="4912576"/>
            <a:ext cx="5147474" cy="573935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rgbClr val="CD7F00"/>
              </a:buClr>
              <a:buSzPts val="2000"/>
              <a:buNone/>
              <a:defRPr i="1" sz="2000">
                <a:solidFill>
                  <a:srgbClr val="CD7F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grpSp>
        <p:nvGrpSpPr>
          <p:cNvPr id="739" name="Google Shape;739;p114"/>
          <p:cNvGrpSpPr/>
          <p:nvPr/>
        </p:nvGrpSpPr>
        <p:grpSpPr>
          <a:xfrm>
            <a:off x="12099171" y="5513472"/>
            <a:ext cx="5138100" cy="430805"/>
            <a:chOff x="12418479" y="5702154"/>
            <a:chExt cx="5138100" cy="430805"/>
          </a:xfrm>
        </p:grpSpPr>
        <p:sp>
          <p:nvSpPr>
            <p:cNvPr id="740" name="Google Shape;740;p114"/>
            <p:cNvSpPr/>
            <p:nvPr/>
          </p:nvSpPr>
          <p:spPr>
            <a:xfrm>
              <a:off x="12418479" y="5702154"/>
              <a:ext cx="430805" cy="430805"/>
            </a:xfrm>
            <a:prstGeom prst="ellipse">
              <a:avLst/>
            </a:prstGeom>
            <a:solidFill>
              <a:srgbClr val="DCDCD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t/>
              </a:r>
              <a:endParaRPr b="0" i="0" sz="32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41" name="Google Shape;741;p114"/>
            <p:cNvSpPr/>
            <p:nvPr/>
          </p:nvSpPr>
          <p:spPr>
            <a:xfrm>
              <a:off x="12941512" y="5702154"/>
              <a:ext cx="430805" cy="430805"/>
            </a:xfrm>
            <a:prstGeom prst="ellipse">
              <a:avLst/>
            </a:prstGeom>
            <a:solidFill>
              <a:srgbClr val="DCDCD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t/>
              </a:r>
              <a:endParaRPr b="0" i="0" sz="32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42" name="Google Shape;742;p114"/>
            <p:cNvSpPr/>
            <p:nvPr/>
          </p:nvSpPr>
          <p:spPr>
            <a:xfrm>
              <a:off x="13464545" y="5702154"/>
              <a:ext cx="430805" cy="430805"/>
            </a:xfrm>
            <a:prstGeom prst="ellipse">
              <a:avLst/>
            </a:prstGeom>
            <a:solidFill>
              <a:srgbClr val="DCDCD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t/>
              </a:r>
              <a:endParaRPr b="0" i="0" sz="32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43" name="Google Shape;743;p114"/>
            <p:cNvSpPr/>
            <p:nvPr/>
          </p:nvSpPr>
          <p:spPr>
            <a:xfrm>
              <a:off x="13987578" y="5702154"/>
              <a:ext cx="430805" cy="430805"/>
            </a:xfrm>
            <a:prstGeom prst="ellipse">
              <a:avLst/>
            </a:prstGeom>
            <a:solidFill>
              <a:srgbClr val="DCDCD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t/>
              </a:r>
              <a:endParaRPr b="0" i="0" sz="32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44" name="Google Shape;744;p114"/>
            <p:cNvSpPr/>
            <p:nvPr/>
          </p:nvSpPr>
          <p:spPr>
            <a:xfrm>
              <a:off x="14510611" y="5702154"/>
              <a:ext cx="430805" cy="430805"/>
            </a:xfrm>
            <a:prstGeom prst="ellipse">
              <a:avLst/>
            </a:prstGeom>
            <a:solidFill>
              <a:srgbClr val="DCDCD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t/>
              </a:r>
              <a:endParaRPr b="0" i="0" sz="32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45" name="Google Shape;745;p114"/>
            <p:cNvSpPr/>
            <p:nvPr/>
          </p:nvSpPr>
          <p:spPr>
            <a:xfrm>
              <a:off x="15556677" y="5702154"/>
              <a:ext cx="430805" cy="430805"/>
            </a:xfrm>
            <a:prstGeom prst="ellipse">
              <a:avLst/>
            </a:prstGeom>
            <a:solidFill>
              <a:srgbClr val="DCDCD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t/>
              </a:r>
              <a:endParaRPr b="0" i="0" sz="32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46" name="Google Shape;746;p114"/>
            <p:cNvSpPr/>
            <p:nvPr/>
          </p:nvSpPr>
          <p:spPr>
            <a:xfrm>
              <a:off x="16079710" y="5702154"/>
              <a:ext cx="430805" cy="430805"/>
            </a:xfrm>
            <a:prstGeom prst="ellipse">
              <a:avLst/>
            </a:prstGeom>
            <a:solidFill>
              <a:srgbClr val="DCDCD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t/>
              </a:r>
              <a:endParaRPr b="0" i="0" sz="32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47" name="Google Shape;747;p114"/>
            <p:cNvSpPr/>
            <p:nvPr/>
          </p:nvSpPr>
          <p:spPr>
            <a:xfrm>
              <a:off x="17125774" y="5702154"/>
              <a:ext cx="430805" cy="430805"/>
            </a:xfrm>
            <a:prstGeom prst="ellipse">
              <a:avLst/>
            </a:prstGeom>
            <a:solidFill>
              <a:srgbClr val="DCDCD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t/>
              </a:r>
              <a:endParaRPr b="0" i="0" sz="32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48" name="Google Shape;748;p114"/>
            <p:cNvSpPr/>
            <p:nvPr/>
          </p:nvSpPr>
          <p:spPr>
            <a:xfrm>
              <a:off x="15033644" y="5702154"/>
              <a:ext cx="430805" cy="430805"/>
            </a:xfrm>
            <a:prstGeom prst="ellipse">
              <a:avLst/>
            </a:prstGeom>
            <a:solidFill>
              <a:srgbClr val="DCDCD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t/>
              </a:r>
              <a:endParaRPr b="0" i="0" sz="32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49" name="Google Shape;749;p114"/>
            <p:cNvSpPr/>
            <p:nvPr/>
          </p:nvSpPr>
          <p:spPr>
            <a:xfrm>
              <a:off x="16602743" y="5702154"/>
              <a:ext cx="430805" cy="430805"/>
            </a:xfrm>
            <a:prstGeom prst="ellipse">
              <a:avLst/>
            </a:prstGeom>
            <a:solidFill>
              <a:srgbClr val="DCDCD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t/>
              </a:r>
              <a:endParaRPr b="0" i="0" sz="32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750" name="Google Shape;750;p114"/>
          <p:cNvSpPr txBox="1"/>
          <p:nvPr>
            <p:ph idx="19" type="body"/>
          </p:nvPr>
        </p:nvSpPr>
        <p:spPr>
          <a:xfrm>
            <a:off x="11968545" y="6219074"/>
            <a:ext cx="5147474" cy="573935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rgbClr val="CD7F00"/>
              </a:buClr>
              <a:buSzPts val="2000"/>
              <a:buNone/>
              <a:defRPr i="1" sz="2000">
                <a:solidFill>
                  <a:srgbClr val="CD7F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grpSp>
        <p:nvGrpSpPr>
          <p:cNvPr id="751" name="Google Shape;751;p114"/>
          <p:cNvGrpSpPr/>
          <p:nvPr/>
        </p:nvGrpSpPr>
        <p:grpSpPr>
          <a:xfrm>
            <a:off x="12099171" y="6819970"/>
            <a:ext cx="5138100" cy="430805"/>
            <a:chOff x="12418479" y="7008652"/>
            <a:chExt cx="5138100" cy="430805"/>
          </a:xfrm>
        </p:grpSpPr>
        <p:sp>
          <p:nvSpPr>
            <p:cNvPr id="752" name="Google Shape;752;p114"/>
            <p:cNvSpPr/>
            <p:nvPr/>
          </p:nvSpPr>
          <p:spPr>
            <a:xfrm>
              <a:off x="12418479" y="7008652"/>
              <a:ext cx="430805" cy="430805"/>
            </a:xfrm>
            <a:prstGeom prst="ellipse">
              <a:avLst/>
            </a:prstGeom>
            <a:solidFill>
              <a:srgbClr val="DCDCD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t/>
              </a:r>
              <a:endParaRPr b="0" i="0" sz="32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53" name="Google Shape;753;p114"/>
            <p:cNvSpPr/>
            <p:nvPr/>
          </p:nvSpPr>
          <p:spPr>
            <a:xfrm>
              <a:off x="12941512" y="7008652"/>
              <a:ext cx="430805" cy="430805"/>
            </a:xfrm>
            <a:prstGeom prst="ellipse">
              <a:avLst/>
            </a:prstGeom>
            <a:solidFill>
              <a:srgbClr val="DCDCD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t/>
              </a:r>
              <a:endParaRPr b="0" i="0" sz="32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54" name="Google Shape;754;p114"/>
            <p:cNvSpPr/>
            <p:nvPr/>
          </p:nvSpPr>
          <p:spPr>
            <a:xfrm>
              <a:off x="13464545" y="7008652"/>
              <a:ext cx="430805" cy="430805"/>
            </a:xfrm>
            <a:prstGeom prst="ellipse">
              <a:avLst/>
            </a:prstGeom>
            <a:solidFill>
              <a:srgbClr val="DCDCD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t/>
              </a:r>
              <a:endParaRPr b="0" i="0" sz="32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55" name="Google Shape;755;p114"/>
            <p:cNvSpPr/>
            <p:nvPr/>
          </p:nvSpPr>
          <p:spPr>
            <a:xfrm>
              <a:off x="13987578" y="7008652"/>
              <a:ext cx="430805" cy="430805"/>
            </a:xfrm>
            <a:prstGeom prst="ellipse">
              <a:avLst/>
            </a:prstGeom>
            <a:solidFill>
              <a:srgbClr val="DCDCD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t/>
              </a:r>
              <a:endParaRPr b="0" i="0" sz="32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56" name="Google Shape;756;p114"/>
            <p:cNvSpPr/>
            <p:nvPr/>
          </p:nvSpPr>
          <p:spPr>
            <a:xfrm>
              <a:off x="14510611" y="7008652"/>
              <a:ext cx="430805" cy="430805"/>
            </a:xfrm>
            <a:prstGeom prst="ellipse">
              <a:avLst/>
            </a:prstGeom>
            <a:solidFill>
              <a:srgbClr val="DCDCD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t/>
              </a:r>
              <a:endParaRPr b="0" i="0" sz="32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57" name="Google Shape;757;p114"/>
            <p:cNvSpPr/>
            <p:nvPr/>
          </p:nvSpPr>
          <p:spPr>
            <a:xfrm>
              <a:off x="15556677" y="7008652"/>
              <a:ext cx="430805" cy="430805"/>
            </a:xfrm>
            <a:prstGeom prst="ellipse">
              <a:avLst/>
            </a:prstGeom>
            <a:solidFill>
              <a:srgbClr val="DCDCD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t/>
              </a:r>
              <a:endParaRPr b="0" i="0" sz="32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58" name="Google Shape;758;p114"/>
            <p:cNvSpPr/>
            <p:nvPr/>
          </p:nvSpPr>
          <p:spPr>
            <a:xfrm>
              <a:off x="16079710" y="7008652"/>
              <a:ext cx="430805" cy="430805"/>
            </a:xfrm>
            <a:prstGeom prst="ellipse">
              <a:avLst/>
            </a:prstGeom>
            <a:solidFill>
              <a:srgbClr val="DCDCD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t/>
              </a:r>
              <a:endParaRPr b="0" i="0" sz="32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59" name="Google Shape;759;p114"/>
            <p:cNvSpPr/>
            <p:nvPr/>
          </p:nvSpPr>
          <p:spPr>
            <a:xfrm>
              <a:off x="17125774" y="7008652"/>
              <a:ext cx="430805" cy="430805"/>
            </a:xfrm>
            <a:prstGeom prst="ellipse">
              <a:avLst/>
            </a:prstGeom>
            <a:solidFill>
              <a:srgbClr val="DCDCD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t/>
              </a:r>
              <a:endParaRPr b="0" i="0" sz="32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60" name="Google Shape;760;p114"/>
            <p:cNvSpPr/>
            <p:nvPr/>
          </p:nvSpPr>
          <p:spPr>
            <a:xfrm>
              <a:off x="15033644" y="7008652"/>
              <a:ext cx="430805" cy="430805"/>
            </a:xfrm>
            <a:prstGeom prst="ellipse">
              <a:avLst/>
            </a:prstGeom>
            <a:solidFill>
              <a:srgbClr val="DCDCD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t/>
              </a:r>
              <a:endParaRPr b="0" i="0" sz="32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61" name="Google Shape;761;p114"/>
            <p:cNvSpPr/>
            <p:nvPr/>
          </p:nvSpPr>
          <p:spPr>
            <a:xfrm>
              <a:off x="16602743" y="7008652"/>
              <a:ext cx="430805" cy="430805"/>
            </a:xfrm>
            <a:prstGeom prst="ellipse">
              <a:avLst/>
            </a:prstGeom>
            <a:solidFill>
              <a:srgbClr val="DCDCD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t/>
              </a:r>
              <a:endParaRPr b="0" i="0" sz="32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762" name="Google Shape;762;p114"/>
          <p:cNvSpPr txBox="1"/>
          <p:nvPr>
            <p:ph idx="20" type="body"/>
          </p:nvPr>
        </p:nvSpPr>
        <p:spPr>
          <a:xfrm>
            <a:off x="11968545" y="7525572"/>
            <a:ext cx="5147474" cy="573935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rgbClr val="CD7F00"/>
              </a:buClr>
              <a:buSzPts val="2000"/>
              <a:buNone/>
              <a:defRPr i="1" sz="2000">
                <a:solidFill>
                  <a:srgbClr val="CD7F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grpSp>
        <p:nvGrpSpPr>
          <p:cNvPr id="763" name="Google Shape;763;p114"/>
          <p:cNvGrpSpPr/>
          <p:nvPr/>
        </p:nvGrpSpPr>
        <p:grpSpPr>
          <a:xfrm>
            <a:off x="12099171" y="8126468"/>
            <a:ext cx="5138100" cy="430805"/>
            <a:chOff x="12418479" y="8315150"/>
            <a:chExt cx="5138100" cy="430805"/>
          </a:xfrm>
        </p:grpSpPr>
        <p:sp>
          <p:nvSpPr>
            <p:cNvPr id="764" name="Google Shape;764;p114"/>
            <p:cNvSpPr/>
            <p:nvPr/>
          </p:nvSpPr>
          <p:spPr>
            <a:xfrm>
              <a:off x="12418479" y="8315150"/>
              <a:ext cx="430805" cy="430805"/>
            </a:xfrm>
            <a:prstGeom prst="ellipse">
              <a:avLst/>
            </a:prstGeom>
            <a:solidFill>
              <a:srgbClr val="DCDCD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t/>
              </a:r>
              <a:endParaRPr b="0" i="0" sz="32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65" name="Google Shape;765;p114"/>
            <p:cNvSpPr/>
            <p:nvPr/>
          </p:nvSpPr>
          <p:spPr>
            <a:xfrm>
              <a:off x="12941512" y="8315150"/>
              <a:ext cx="430805" cy="430805"/>
            </a:xfrm>
            <a:prstGeom prst="ellipse">
              <a:avLst/>
            </a:prstGeom>
            <a:solidFill>
              <a:srgbClr val="DCDCD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t/>
              </a:r>
              <a:endParaRPr b="0" i="0" sz="32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66" name="Google Shape;766;p114"/>
            <p:cNvSpPr/>
            <p:nvPr/>
          </p:nvSpPr>
          <p:spPr>
            <a:xfrm>
              <a:off x="13464545" y="8315150"/>
              <a:ext cx="430805" cy="430805"/>
            </a:xfrm>
            <a:prstGeom prst="ellipse">
              <a:avLst/>
            </a:prstGeom>
            <a:solidFill>
              <a:srgbClr val="DCDCD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t/>
              </a:r>
              <a:endParaRPr b="0" i="0" sz="32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67" name="Google Shape;767;p114"/>
            <p:cNvSpPr/>
            <p:nvPr/>
          </p:nvSpPr>
          <p:spPr>
            <a:xfrm>
              <a:off x="13987578" y="8315150"/>
              <a:ext cx="430805" cy="430805"/>
            </a:xfrm>
            <a:prstGeom prst="ellipse">
              <a:avLst/>
            </a:prstGeom>
            <a:solidFill>
              <a:srgbClr val="DCDCD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t/>
              </a:r>
              <a:endParaRPr b="0" i="0" sz="32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68" name="Google Shape;768;p114"/>
            <p:cNvSpPr/>
            <p:nvPr/>
          </p:nvSpPr>
          <p:spPr>
            <a:xfrm>
              <a:off x="14510611" y="8315150"/>
              <a:ext cx="430805" cy="430805"/>
            </a:xfrm>
            <a:prstGeom prst="ellipse">
              <a:avLst/>
            </a:prstGeom>
            <a:solidFill>
              <a:srgbClr val="DCDCD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t/>
              </a:r>
              <a:endParaRPr b="0" i="0" sz="32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69" name="Google Shape;769;p114"/>
            <p:cNvSpPr/>
            <p:nvPr/>
          </p:nvSpPr>
          <p:spPr>
            <a:xfrm>
              <a:off x="15556677" y="8315150"/>
              <a:ext cx="430805" cy="430805"/>
            </a:xfrm>
            <a:prstGeom prst="ellipse">
              <a:avLst/>
            </a:prstGeom>
            <a:solidFill>
              <a:srgbClr val="DCDCD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t/>
              </a:r>
              <a:endParaRPr b="0" i="0" sz="32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70" name="Google Shape;770;p114"/>
            <p:cNvSpPr/>
            <p:nvPr/>
          </p:nvSpPr>
          <p:spPr>
            <a:xfrm>
              <a:off x="16079710" y="8315150"/>
              <a:ext cx="430805" cy="430805"/>
            </a:xfrm>
            <a:prstGeom prst="ellipse">
              <a:avLst/>
            </a:prstGeom>
            <a:solidFill>
              <a:srgbClr val="DCDCD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t/>
              </a:r>
              <a:endParaRPr b="0" i="0" sz="32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71" name="Google Shape;771;p114"/>
            <p:cNvSpPr/>
            <p:nvPr/>
          </p:nvSpPr>
          <p:spPr>
            <a:xfrm>
              <a:off x="17125774" y="8315150"/>
              <a:ext cx="430805" cy="430805"/>
            </a:xfrm>
            <a:prstGeom prst="ellipse">
              <a:avLst/>
            </a:prstGeom>
            <a:solidFill>
              <a:srgbClr val="DCDCD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t/>
              </a:r>
              <a:endParaRPr b="0" i="0" sz="32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72" name="Google Shape;772;p114"/>
            <p:cNvSpPr/>
            <p:nvPr/>
          </p:nvSpPr>
          <p:spPr>
            <a:xfrm>
              <a:off x="15033644" y="8315150"/>
              <a:ext cx="430805" cy="430805"/>
            </a:xfrm>
            <a:prstGeom prst="ellipse">
              <a:avLst/>
            </a:prstGeom>
            <a:solidFill>
              <a:srgbClr val="DCDCD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t/>
              </a:r>
              <a:endParaRPr b="0" i="0" sz="32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73" name="Google Shape;773;p114"/>
            <p:cNvSpPr/>
            <p:nvPr/>
          </p:nvSpPr>
          <p:spPr>
            <a:xfrm>
              <a:off x="16602743" y="8315150"/>
              <a:ext cx="430805" cy="430805"/>
            </a:xfrm>
            <a:prstGeom prst="ellipse">
              <a:avLst/>
            </a:prstGeom>
            <a:solidFill>
              <a:srgbClr val="DCDCD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t/>
              </a:r>
              <a:endParaRPr b="0" i="0" sz="32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istory timeline">
  <p:cSld name="History timeline"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115"/>
          <p:cNvSpPr txBox="1"/>
          <p:nvPr>
            <p:ph type="title"/>
          </p:nvPr>
        </p:nvSpPr>
        <p:spPr>
          <a:xfrm>
            <a:off x="3072630" y="246956"/>
            <a:ext cx="14349567" cy="1203151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115"/>
          <p:cNvSpPr txBox="1"/>
          <p:nvPr>
            <p:ph idx="11" type="ftr"/>
          </p:nvPr>
        </p:nvSpPr>
        <p:spPr>
          <a:xfrm>
            <a:off x="10507991" y="9463858"/>
            <a:ext cx="5790697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15"/>
          <p:cNvSpPr txBox="1"/>
          <p:nvPr>
            <p:ph idx="12" type="sldNum"/>
          </p:nvPr>
        </p:nvSpPr>
        <p:spPr>
          <a:xfrm>
            <a:off x="17151170" y="9432788"/>
            <a:ext cx="1080120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78" name="Google Shape;778;p115"/>
          <p:cNvSpPr txBox="1"/>
          <p:nvPr>
            <p:ph idx="1" type="body"/>
          </p:nvPr>
        </p:nvSpPr>
        <p:spPr>
          <a:xfrm>
            <a:off x="3166542" y="1543100"/>
            <a:ext cx="14329592" cy="504056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rgbClr val="8D8D8D"/>
              </a:buClr>
              <a:buSzPts val="2400"/>
              <a:buNone/>
              <a:defRPr i="1">
                <a:solidFill>
                  <a:srgbClr val="8D8D8D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9" name="Google Shape;779;p115"/>
          <p:cNvSpPr/>
          <p:nvPr/>
        </p:nvSpPr>
        <p:spPr>
          <a:xfrm>
            <a:off x="3238550" y="1399084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80" name="Google Shape;780;p115"/>
          <p:cNvSpPr/>
          <p:nvPr/>
        </p:nvSpPr>
        <p:spPr>
          <a:xfrm>
            <a:off x="0" y="5533873"/>
            <a:ext cx="18286413" cy="136071"/>
          </a:xfrm>
          <a:prstGeom prst="rect">
            <a:avLst/>
          </a:prstGeom>
          <a:solidFill>
            <a:srgbClr val="C6C6C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81" name="Google Shape;781;p115"/>
          <p:cNvSpPr/>
          <p:nvPr/>
        </p:nvSpPr>
        <p:spPr>
          <a:xfrm>
            <a:off x="6508" y="5533873"/>
            <a:ext cx="2871934" cy="13607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82" name="Google Shape;782;p115"/>
          <p:cNvSpPr/>
          <p:nvPr/>
        </p:nvSpPr>
        <p:spPr>
          <a:xfrm>
            <a:off x="15438932" y="5533871"/>
            <a:ext cx="2847482" cy="1360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83" name="Google Shape;783;p115"/>
          <p:cNvSpPr/>
          <p:nvPr/>
        </p:nvSpPr>
        <p:spPr>
          <a:xfrm>
            <a:off x="11290994" y="5533871"/>
            <a:ext cx="4160968" cy="13607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84" name="Google Shape;784;p115"/>
          <p:cNvSpPr/>
          <p:nvPr/>
        </p:nvSpPr>
        <p:spPr>
          <a:xfrm>
            <a:off x="7047864" y="5533871"/>
            <a:ext cx="4160968" cy="13607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85" name="Google Shape;785;p115"/>
          <p:cNvSpPr/>
          <p:nvPr/>
        </p:nvSpPr>
        <p:spPr>
          <a:xfrm>
            <a:off x="2886896" y="5533872"/>
            <a:ext cx="4160968" cy="13607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86" name="Google Shape;786;p115"/>
          <p:cNvSpPr/>
          <p:nvPr/>
        </p:nvSpPr>
        <p:spPr>
          <a:xfrm>
            <a:off x="2573641" y="5297107"/>
            <a:ext cx="609600" cy="609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87" name="Google Shape;787;p115"/>
          <p:cNvSpPr/>
          <p:nvPr/>
        </p:nvSpPr>
        <p:spPr>
          <a:xfrm>
            <a:off x="6743064" y="5297107"/>
            <a:ext cx="609600" cy="6096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88" name="Google Shape;788;p115"/>
          <p:cNvSpPr/>
          <p:nvPr/>
        </p:nvSpPr>
        <p:spPr>
          <a:xfrm>
            <a:off x="10928464" y="5297107"/>
            <a:ext cx="609600" cy="609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89" name="Google Shape;789;p115"/>
          <p:cNvSpPr/>
          <p:nvPr/>
        </p:nvSpPr>
        <p:spPr>
          <a:xfrm>
            <a:off x="15108578" y="5297107"/>
            <a:ext cx="609600" cy="6096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90" name="Google Shape;790;p115"/>
          <p:cNvSpPr txBox="1"/>
          <p:nvPr>
            <p:ph idx="2" type="body"/>
          </p:nvPr>
        </p:nvSpPr>
        <p:spPr>
          <a:xfrm>
            <a:off x="1656175" y="4534744"/>
            <a:ext cx="2444532" cy="720080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Autofit/>
          </a:bodyPr>
          <a:lstStyle>
            <a:lvl1pPr indent="-228600" lvl="0" marL="457200" algn="ctr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rgbClr val="005671"/>
              </a:buClr>
              <a:buSzPts val="3200"/>
              <a:buNone/>
              <a:defRPr i="1" sz="3200">
                <a:solidFill>
                  <a:srgbClr val="00567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91" name="Google Shape;791;p115"/>
          <p:cNvSpPr txBox="1"/>
          <p:nvPr>
            <p:ph idx="3" type="body"/>
          </p:nvPr>
        </p:nvSpPr>
        <p:spPr>
          <a:xfrm>
            <a:off x="604304" y="3852575"/>
            <a:ext cx="4548274" cy="720080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Autofit/>
          </a:bodyPr>
          <a:lstStyle>
            <a:lvl1pPr indent="-228600" lvl="0" marL="457200" algn="ctr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 i="0" sz="32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92" name="Google Shape;792;p115"/>
          <p:cNvSpPr txBox="1"/>
          <p:nvPr>
            <p:ph idx="4" type="body"/>
          </p:nvPr>
        </p:nvSpPr>
        <p:spPr>
          <a:xfrm>
            <a:off x="604304" y="2428968"/>
            <a:ext cx="4548274" cy="1234562"/>
          </a:xfrm>
          <a:prstGeom prst="rect">
            <a:avLst/>
          </a:prstGeom>
          <a:noFill/>
          <a:ln>
            <a:noFill/>
          </a:ln>
        </p:spPr>
        <p:txBody>
          <a:bodyPr anchorCtr="0" anchor="b" bIns="81625" lIns="163275" spcFirstLastPara="1" rIns="163275" wrap="square" tIns="81625">
            <a:noAutofit/>
          </a:bodyPr>
          <a:lstStyle>
            <a:lvl1pPr indent="-228600" lvl="0" marL="457200" algn="ctr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i="0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93" name="Google Shape;793;p115"/>
          <p:cNvSpPr/>
          <p:nvPr/>
        </p:nvSpPr>
        <p:spPr>
          <a:xfrm>
            <a:off x="1258261" y="3788883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94" name="Google Shape;794;p115"/>
          <p:cNvSpPr txBox="1"/>
          <p:nvPr>
            <p:ph idx="5" type="body"/>
          </p:nvPr>
        </p:nvSpPr>
        <p:spPr>
          <a:xfrm>
            <a:off x="5825598" y="5961947"/>
            <a:ext cx="2444532" cy="720080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Autofit/>
          </a:bodyPr>
          <a:lstStyle>
            <a:lvl1pPr indent="-228600" lvl="0" marL="457200" algn="ctr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rgbClr val="436117"/>
              </a:buClr>
              <a:buSzPts val="3200"/>
              <a:buNone/>
              <a:defRPr i="1" sz="3200">
                <a:solidFill>
                  <a:srgbClr val="436117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95" name="Google Shape;795;p115"/>
          <p:cNvSpPr txBox="1"/>
          <p:nvPr>
            <p:ph idx="6" type="body"/>
          </p:nvPr>
        </p:nvSpPr>
        <p:spPr>
          <a:xfrm>
            <a:off x="4773727" y="6629607"/>
            <a:ext cx="4548274" cy="720080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Autofit/>
          </a:bodyPr>
          <a:lstStyle>
            <a:lvl1pPr indent="-228600" lvl="0" marL="457200" algn="ctr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3"/>
              </a:buClr>
              <a:buSzPts val="3200"/>
              <a:buNone/>
              <a:defRPr i="0" sz="32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96" name="Google Shape;796;p115"/>
          <p:cNvSpPr/>
          <p:nvPr/>
        </p:nvSpPr>
        <p:spPr>
          <a:xfrm>
            <a:off x="5427684" y="7378712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97" name="Google Shape;797;p115"/>
          <p:cNvSpPr txBox="1"/>
          <p:nvPr>
            <p:ph idx="7" type="body"/>
          </p:nvPr>
        </p:nvSpPr>
        <p:spPr>
          <a:xfrm>
            <a:off x="4773727" y="7581347"/>
            <a:ext cx="4548274" cy="1234562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Autofit/>
          </a:bodyPr>
          <a:lstStyle>
            <a:lvl1pPr indent="-228600" lvl="0" marL="457200" algn="ctr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i="0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98" name="Google Shape;798;p115"/>
          <p:cNvSpPr txBox="1"/>
          <p:nvPr>
            <p:ph idx="8" type="body"/>
          </p:nvPr>
        </p:nvSpPr>
        <p:spPr>
          <a:xfrm>
            <a:off x="10010998" y="4512972"/>
            <a:ext cx="2444532" cy="720080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Autofit/>
          </a:bodyPr>
          <a:lstStyle>
            <a:lvl1pPr indent="-228600" lvl="0" marL="457200" algn="ctr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rgbClr val="A1012E"/>
              </a:buClr>
              <a:buSzPts val="3200"/>
              <a:buNone/>
              <a:defRPr i="1" sz="3200">
                <a:solidFill>
                  <a:srgbClr val="A1012E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99" name="Google Shape;799;p115"/>
          <p:cNvSpPr txBox="1"/>
          <p:nvPr>
            <p:ph idx="9" type="body"/>
          </p:nvPr>
        </p:nvSpPr>
        <p:spPr>
          <a:xfrm>
            <a:off x="8959127" y="3830803"/>
            <a:ext cx="4548274" cy="720080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Autofit/>
          </a:bodyPr>
          <a:lstStyle>
            <a:lvl1pPr indent="-228600" lvl="0" marL="457200" algn="ctr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3200"/>
              <a:buNone/>
              <a:defRPr i="0" sz="32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00" name="Google Shape;800;p115"/>
          <p:cNvSpPr txBox="1"/>
          <p:nvPr>
            <p:ph idx="13" type="body"/>
          </p:nvPr>
        </p:nvSpPr>
        <p:spPr>
          <a:xfrm>
            <a:off x="8959127" y="2407196"/>
            <a:ext cx="4548274" cy="1234562"/>
          </a:xfrm>
          <a:prstGeom prst="rect">
            <a:avLst/>
          </a:prstGeom>
          <a:noFill/>
          <a:ln>
            <a:noFill/>
          </a:ln>
        </p:spPr>
        <p:txBody>
          <a:bodyPr anchorCtr="0" anchor="b" bIns="81625" lIns="163275" spcFirstLastPara="1" rIns="163275" wrap="square" tIns="81625">
            <a:noAutofit/>
          </a:bodyPr>
          <a:lstStyle>
            <a:lvl1pPr indent="-228600" lvl="0" marL="457200" algn="ctr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i="0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01" name="Google Shape;801;p115"/>
          <p:cNvSpPr/>
          <p:nvPr/>
        </p:nvSpPr>
        <p:spPr>
          <a:xfrm>
            <a:off x="9613084" y="3767111"/>
            <a:ext cx="3240360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02" name="Google Shape;802;p115"/>
          <p:cNvSpPr txBox="1"/>
          <p:nvPr>
            <p:ph idx="14" type="body"/>
          </p:nvPr>
        </p:nvSpPr>
        <p:spPr>
          <a:xfrm>
            <a:off x="14215755" y="5961947"/>
            <a:ext cx="2444532" cy="720080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Autofit/>
          </a:bodyPr>
          <a:lstStyle>
            <a:lvl1pPr indent="-228600" lvl="0" marL="457200" algn="ctr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rgbClr val="5D1679"/>
              </a:buClr>
              <a:buSzPts val="3200"/>
              <a:buNone/>
              <a:defRPr i="1" sz="3200">
                <a:solidFill>
                  <a:srgbClr val="5D1679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03" name="Google Shape;803;p115"/>
          <p:cNvSpPr txBox="1"/>
          <p:nvPr>
            <p:ph idx="15" type="body"/>
          </p:nvPr>
        </p:nvSpPr>
        <p:spPr>
          <a:xfrm>
            <a:off x="13163884" y="6629607"/>
            <a:ext cx="4548274" cy="720080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Autofit/>
          </a:bodyPr>
          <a:lstStyle>
            <a:lvl1pPr indent="-228600" lvl="0" marL="457200" algn="ctr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4"/>
              </a:buClr>
              <a:buSzPts val="3200"/>
              <a:buNone/>
              <a:defRPr i="0" sz="320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04" name="Google Shape;804;p115"/>
          <p:cNvSpPr/>
          <p:nvPr/>
        </p:nvSpPr>
        <p:spPr>
          <a:xfrm>
            <a:off x="13817841" y="7378712"/>
            <a:ext cx="3240360" cy="72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05" name="Google Shape;805;p115"/>
          <p:cNvSpPr txBox="1"/>
          <p:nvPr>
            <p:ph idx="16" type="body"/>
          </p:nvPr>
        </p:nvSpPr>
        <p:spPr>
          <a:xfrm>
            <a:off x="13163884" y="7581347"/>
            <a:ext cx="4548274" cy="1234562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Autofit/>
          </a:bodyPr>
          <a:lstStyle>
            <a:lvl1pPr indent="-228600" lvl="0" marL="457200" algn="ctr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i="0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History timeline">
  <p:cSld name="1_History timeline"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p116"/>
          <p:cNvSpPr txBox="1"/>
          <p:nvPr>
            <p:ph type="title"/>
          </p:nvPr>
        </p:nvSpPr>
        <p:spPr>
          <a:xfrm>
            <a:off x="3072630" y="246956"/>
            <a:ext cx="14349567" cy="1203151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8" name="Google Shape;808;p116"/>
          <p:cNvSpPr txBox="1"/>
          <p:nvPr>
            <p:ph idx="11" type="ftr"/>
          </p:nvPr>
        </p:nvSpPr>
        <p:spPr>
          <a:xfrm>
            <a:off x="10507991" y="9463858"/>
            <a:ext cx="5790697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9" name="Google Shape;809;p116"/>
          <p:cNvSpPr txBox="1"/>
          <p:nvPr>
            <p:ph idx="12" type="sldNum"/>
          </p:nvPr>
        </p:nvSpPr>
        <p:spPr>
          <a:xfrm>
            <a:off x="17151170" y="9432788"/>
            <a:ext cx="1080120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10" name="Google Shape;810;p116"/>
          <p:cNvSpPr txBox="1"/>
          <p:nvPr>
            <p:ph idx="1" type="body"/>
          </p:nvPr>
        </p:nvSpPr>
        <p:spPr>
          <a:xfrm>
            <a:off x="3166542" y="1543100"/>
            <a:ext cx="14329592" cy="504056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rgbClr val="8D8D8D"/>
              </a:buClr>
              <a:buSzPts val="2400"/>
              <a:buNone/>
              <a:defRPr i="1">
                <a:solidFill>
                  <a:srgbClr val="8D8D8D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1" name="Google Shape;811;p116"/>
          <p:cNvSpPr/>
          <p:nvPr/>
        </p:nvSpPr>
        <p:spPr>
          <a:xfrm>
            <a:off x="3238550" y="1399084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12" name="Google Shape;812;p116"/>
          <p:cNvSpPr/>
          <p:nvPr/>
        </p:nvSpPr>
        <p:spPr>
          <a:xfrm rot="4617169">
            <a:off x="588794" y="5409182"/>
            <a:ext cx="1060678" cy="1079542"/>
          </a:xfrm>
          <a:custGeom>
            <a:rect b="b" l="l" r="r" t="t"/>
            <a:pathLst>
              <a:path extrusionOk="0" h="1079542" w="1060678">
                <a:moveTo>
                  <a:pt x="0" y="403821"/>
                </a:moveTo>
                <a:cubicBezTo>
                  <a:pt x="49928" y="204954"/>
                  <a:pt x="212205" y="48210"/>
                  <a:pt x="421631" y="9189"/>
                </a:cubicBezTo>
                <a:cubicBezTo>
                  <a:pt x="677346" y="-38457"/>
                  <a:pt x="930695" y="102950"/>
                  <a:pt x="1024375" y="345611"/>
                </a:cubicBezTo>
                <a:cubicBezTo>
                  <a:pt x="1118055" y="588272"/>
                  <a:pt x="1025447" y="863236"/>
                  <a:pt x="804051" y="999780"/>
                </a:cubicBezTo>
                <a:cubicBezTo>
                  <a:pt x="679200" y="1076781"/>
                  <a:pt x="533398" y="1097424"/>
                  <a:pt x="399074" y="1064336"/>
                </a:cubicBezTo>
                <a:lnTo>
                  <a:pt x="409963" y="1017346"/>
                </a:lnTo>
                <a:cubicBezTo>
                  <a:pt x="532246" y="1047467"/>
                  <a:pt x="664978" y="1028674"/>
                  <a:pt x="778638" y="958576"/>
                </a:cubicBezTo>
                <a:cubicBezTo>
                  <a:pt x="980188" y="834272"/>
                  <a:pt x="1064494" y="583956"/>
                  <a:pt x="979212" y="363047"/>
                </a:cubicBezTo>
                <a:cubicBezTo>
                  <a:pt x="893930" y="142138"/>
                  <a:pt x="663291" y="13407"/>
                  <a:pt x="430498" y="56782"/>
                </a:cubicBezTo>
                <a:cubicBezTo>
                  <a:pt x="240313" y="92218"/>
                  <a:pt x="92840" y="234299"/>
                  <a:pt x="47020" y="41471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13" name="Google Shape;813;p116"/>
          <p:cNvSpPr/>
          <p:nvPr/>
        </p:nvSpPr>
        <p:spPr>
          <a:xfrm>
            <a:off x="0" y="5922288"/>
            <a:ext cx="627360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14" name="Google Shape;814;p116"/>
          <p:cNvSpPr/>
          <p:nvPr/>
        </p:nvSpPr>
        <p:spPr>
          <a:xfrm rot="5400000">
            <a:off x="188522" y="4473913"/>
            <a:ext cx="1906939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15" name="Google Shape;815;p116"/>
          <p:cNvSpPr/>
          <p:nvPr/>
        </p:nvSpPr>
        <p:spPr>
          <a:xfrm>
            <a:off x="1014991" y="3416303"/>
            <a:ext cx="254000" cy="254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16" name="Google Shape;816;p116"/>
          <p:cNvSpPr/>
          <p:nvPr/>
        </p:nvSpPr>
        <p:spPr>
          <a:xfrm flipH="1" rot="10800000">
            <a:off x="908574" y="5735600"/>
            <a:ext cx="419097" cy="41909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17" name="Google Shape;817;p116"/>
          <p:cNvSpPr/>
          <p:nvPr/>
        </p:nvSpPr>
        <p:spPr>
          <a:xfrm flipH="1" rot="10800000">
            <a:off x="1327671" y="5922288"/>
            <a:ext cx="2545830" cy="4571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18" name="Google Shape;818;p116"/>
          <p:cNvSpPr/>
          <p:nvPr/>
        </p:nvSpPr>
        <p:spPr>
          <a:xfrm flipH="1" rot="6182831">
            <a:off x="3836818" y="5396259"/>
            <a:ext cx="1060678" cy="1079542"/>
          </a:xfrm>
          <a:custGeom>
            <a:rect b="b" l="l" r="r" t="t"/>
            <a:pathLst>
              <a:path extrusionOk="0" h="1079542" w="1060678">
                <a:moveTo>
                  <a:pt x="0" y="403821"/>
                </a:moveTo>
                <a:cubicBezTo>
                  <a:pt x="49928" y="204954"/>
                  <a:pt x="212205" y="48210"/>
                  <a:pt x="421631" y="9189"/>
                </a:cubicBezTo>
                <a:cubicBezTo>
                  <a:pt x="677346" y="-38457"/>
                  <a:pt x="930695" y="102950"/>
                  <a:pt x="1024375" y="345611"/>
                </a:cubicBezTo>
                <a:cubicBezTo>
                  <a:pt x="1118055" y="588272"/>
                  <a:pt x="1025447" y="863236"/>
                  <a:pt x="804051" y="999780"/>
                </a:cubicBezTo>
                <a:cubicBezTo>
                  <a:pt x="679200" y="1076781"/>
                  <a:pt x="533398" y="1097424"/>
                  <a:pt x="399074" y="1064336"/>
                </a:cubicBezTo>
                <a:lnTo>
                  <a:pt x="409963" y="1017346"/>
                </a:lnTo>
                <a:cubicBezTo>
                  <a:pt x="532246" y="1047467"/>
                  <a:pt x="664978" y="1028674"/>
                  <a:pt x="778638" y="958576"/>
                </a:cubicBezTo>
                <a:cubicBezTo>
                  <a:pt x="980188" y="834272"/>
                  <a:pt x="1064494" y="583956"/>
                  <a:pt x="979212" y="363047"/>
                </a:cubicBezTo>
                <a:cubicBezTo>
                  <a:pt x="893930" y="142138"/>
                  <a:pt x="663291" y="13407"/>
                  <a:pt x="430498" y="56782"/>
                </a:cubicBezTo>
                <a:cubicBezTo>
                  <a:pt x="240313" y="92218"/>
                  <a:pt x="92840" y="234299"/>
                  <a:pt x="47020" y="414718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19" name="Google Shape;819;p116"/>
          <p:cNvSpPr/>
          <p:nvPr/>
        </p:nvSpPr>
        <p:spPr>
          <a:xfrm flipH="1" rot="5400000">
            <a:off x="3436546" y="7365351"/>
            <a:ext cx="1906939" cy="4571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20" name="Google Shape;820;p116"/>
          <p:cNvSpPr/>
          <p:nvPr/>
        </p:nvSpPr>
        <p:spPr>
          <a:xfrm flipH="1" rot="10800000">
            <a:off x="4263015" y="8214680"/>
            <a:ext cx="254000" cy="254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21" name="Google Shape;821;p116"/>
          <p:cNvSpPr/>
          <p:nvPr/>
        </p:nvSpPr>
        <p:spPr>
          <a:xfrm>
            <a:off x="4161415" y="5734608"/>
            <a:ext cx="419097" cy="41909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22" name="Google Shape;822;p116"/>
          <p:cNvSpPr/>
          <p:nvPr/>
        </p:nvSpPr>
        <p:spPr>
          <a:xfrm>
            <a:off x="4580512" y="5921298"/>
            <a:ext cx="2545830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23" name="Google Shape;823;p116"/>
          <p:cNvSpPr/>
          <p:nvPr/>
        </p:nvSpPr>
        <p:spPr>
          <a:xfrm rot="4617169">
            <a:off x="7089659" y="5413504"/>
            <a:ext cx="1060678" cy="1079542"/>
          </a:xfrm>
          <a:custGeom>
            <a:rect b="b" l="l" r="r" t="t"/>
            <a:pathLst>
              <a:path extrusionOk="0" h="1079542" w="1060678">
                <a:moveTo>
                  <a:pt x="0" y="403821"/>
                </a:moveTo>
                <a:cubicBezTo>
                  <a:pt x="49928" y="204954"/>
                  <a:pt x="212205" y="48210"/>
                  <a:pt x="421631" y="9189"/>
                </a:cubicBezTo>
                <a:cubicBezTo>
                  <a:pt x="677346" y="-38457"/>
                  <a:pt x="930695" y="102950"/>
                  <a:pt x="1024375" y="345611"/>
                </a:cubicBezTo>
                <a:cubicBezTo>
                  <a:pt x="1118055" y="588272"/>
                  <a:pt x="1025447" y="863236"/>
                  <a:pt x="804051" y="999780"/>
                </a:cubicBezTo>
                <a:cubicBezTo>
                  <a:pt x="679200" y="1076781"/>
                  <a:pt x="533398" y="1097424"/>
                  <a:pt x="399074" y="1064336"/>
                </a:cubicBezTo>
                <a:lnTo>
                  <a:pt x="409963" y="1017346"/>
                </a:lnTo>
                <a:cubicBezTo>
                  <a:pt x="532246" y="1047467"/>
                  <a:pt x="664978" y="1028674"/>
                  <a:pt x="778638" y="958576"/>
                </a:cubicBezTo>
                <a:cubicBezTo>
                  <a:pt x="980188" y="834272"/>
                  <a:pt x="1064494" y="583956"/>
                  <a:pt x="979212" y="363047"/>
                </a:cubicBezTo>
                <a:cubicBezTo>
                  <a:pt x="893930" y="142138"/>
                  <a:pt x="663291" y="13407"/>
                  <a:pt x="430498" y="56782"/>
                </a:cubicBezTo>
                <a:cubicBezTo>
                  <a:pt x="240313" y="92218"/>
                  <a:pt x="92840" y="234299"/>
                  <a:pt x="47020" y="41471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24" name="Google Shape;824;p116"/>
          <p:cNvSpPr/>
          <p:nvPr/>
        </p:nvSpPr>
        <p:spPr>
          <a:xfrm rot="5400000">
            <a:off x="6689387" y="4478235"/>
            <a:ext cx="1906939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25" name="Google Shape;825;p116"/>
          <p:cNvSpPr/>
          <p:nvPr/>
        </p:nvSpPr>
        <p:spPr>
          <a:xfrm>
            <a:off x="7515856" y="3420625"/>
            <a:ext cx="254000" cy="254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26" name="Google Shape;826;p116"/>
          <p:cNvSpPr/>
          <p:nvPr/>
        </p:nvSpPr>
        <p:spPr>
          <a:xfrm flipH="1" rot="10800000">
            <a:off x="7420581" y="5735600"/>
            <a:ext cx="419097" cy="419097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27" name="Google Shape;827;p116"/>
          <p:cNvSpPr/>
          <p:nvPr/>
        </p:nvSpPr>
        <p:spPr>
          <a:xfrm flipH="1" rot="10800000">
            <a:off x="7839678" y="5922288"/>
            <a:ext cx="2545830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28" name="Google Shape;828;p116"/>
          <p:cNvSpPr/>
          <p:nvPr/>
        </p:nvSpPr>
        <p:spPr>
          <a:xfrm flipH="1" rot="6182831">
            <a:off x="10348825" y="5396259"/>
            <a:ext cx="1060678" cy="1079542"/>
          </a:xfrm>
          <a:custGeom>
            <a:rect b="b" l="l" r="r" t="t"/>
            <a:pathLst>
              <a:path extrusionOk="0" h="1079542" w="1060678">
                <a:moveTo>
                  <a:pt x="0" y="403821"/>
                </a:moveTo>
                <a:cubicBezTo>
                  <a:pt x="49928" y="204954"/>
                  <a:pt x="212205" y="48210"/>
                  <a:pt x="421631" y="9189"/>
                </a:cubicBezTo>
                <a:cubicBezTo>
                  <a:pt x="677346" y="-38457"/>
                  <a:pt x="930695" y="102950"/>
                  <a:pt x="1024375" y="345611"/>
                </a:cubicBezTo>
                <a:cubicBezTo>
                  <a:pt x="1118055" y="588272"/>
                  <a:pt x="1025447" y="863236"/>
                  <a:pt x="804051" y="999780"/>
                </a:cubicBezTo>
                <a:cubicBezTo>
                  <a:pt x="679200" y="1076781"/>
                  <a:pt x="533398" y="1097424"/>
                  <a:pt x="399074" y="1064336"/>
                </a:cubicBezTo>
                <a:lnTo>
                  <a:pt x="409963" y="1017346"/>
                </a:lnTo>
                <a:cubicBezTo>
                  <a:pt x="532246" y="1047467"/>
                  <a:pt x="664978" y="1028674"/>
                  <a:pt x="778638" y="958576"/>
                </a:cubicBezTo>
                <a:cubicBezTo>
                  <a:pt x="980188" y="834272"/>
                  <a:pt x="1064494" y="583956"/>
                  <a:pt x="979212" y="363047"/>
                </a:cubicBezTo>
                <a:cubicBezTo>
                  <a:pt x="893930" y="142138"/>
                  <a:pt x="663291" y="13407"/>
                  <a:pt x="430498" y="56782"/>
                </a:cubicBezTo>
                <a:cubicBezTo>
                  <a:pt x="240313" y="92218"/>
                  <a:pt x="92840" y="234299"/>
                  <a:pt x="47020" y="414718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29" name="Google Shape;829;p116"/>
          <p:cNvSpPr/>
          <p:nvPr/>
        </p:nvSpPr>
        <p:spPr>
          <a:xfrm flipH="1" rot="5400000">
            <a:off x="9948553" y="7365351"/>
            <a:ext cx="1906939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30" name="Google Shape;830;p116"/>
          <p:cNvSpPr/>
          <p:nvPr/>
        </p:nvSpPr>
        <p:spPr>
          <a:xfrm flipH="1" rot="10800000">
            <a:off x="10775022" y="8214680"/>
            <a:ext cx="254000" cy="254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31" name="Google Shape;831;p116"/>
          <p:cNvSpPr/>
          <p:nvPr/>
        </p:nvSpPr>
        <p:spPr>
          <a:xfrm>
            <a:off x="10673422" y="5734608"/>
            <a:ext cx="419097" cy="41909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32" name="Google Shape;832;p116"/>
          <p:cNvSpPr/>
          <p:nvPr/>
        </p:nvSpPr>
        <p:spPr>
          <a:xfrm>
            <a:off x="11092519" y="5921298"/>
            <a:ext cx="2545830" cy="4571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33" name="Google Shape;833;p116"/>
          <p:cNvSpPr/>
          <p:nvPr/>
        </p:nvSpPr>
        <p:spPr>
          <a:xfrm rot="4617169">
            <a:off x="13601666" y="5413504"/>
            <a:ext cx="1060678" cy="1079542"/>
          </a:xfrm>
          <a:custGeom>
            <a:rect b="b" l="l" r="r" t="t"/>
            <a:pathLst>
              <a:path extrusionOk="0" h="1079542" w="1060678">
                <a:moveTo>
                  <a:pt x="0" y="403821"/>
                </a:moveTo>
                <a:cubicBezTo>
                  <a:pt x="49928" y="204954"/>
                  <a:pt x="212205" y="48210"/>
                  <a:pt x="421631" y="9189"/>
                </a:cubicBezTo>
                <a:cubicBezTo>
                  <a:pt x="677346" y="-38457"/>
                  <a:pt x="930695" y="102950"/>
                  <a:pt x="1024375" y="345611"/>
                </a:cubicBezTo>
                <a:cubicBezTo>
                  <a:pt x="1118055" y="588272"/>
                  <a:pt x="1025447" y="863236"/>
                  <a:pt x="804051" y="999780"/>
                </a:cubicBezTo>
                <a:cubicBezTo>
                  <a:pt x="679200" y="1076781"/>
                  <a:pt x="533398" y="1097424"/>
                  <a:pt x="399074" y="1064336"/>
                </a:cubicBezTo>
                <a:lnTo>
                  <a:pt x="409963" y="1017346"/>
                </a:lnTo>
                <a:cubicBezTo>
                  <a:pt x="532246" y="1047467"/>
                  <a:pt x="664978" y="1028674"/>
                  <a:pt x="778638" y="958576"/>
                </a:cubicBezTo>
                <a:cubicBezTo>
                  <a:pt x="980188" y="834272"/>
                  <a:pt x="1064494" y="583956"/>
                  <a:pt x="979212" y="363047"/>
                </a:cubicBezTo>
                <a:cubicBezTo>
                  <a:pt x="893930" y="142138"/>
                  <a:pt x="663291" y="13407"/>
                  <a:pt x="430498" y="56782"/>
                </a:cubicBezTo>
                <a:cubicBezTo>
                  <a:pt x="240313" y="92218"/>
                  <a:pt x="92840" y="234299"/>
                  <a:pt x="47020" y="41471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34" name="Google Shape;834;p116"/>
          <p:cNvSpPr/>
          <p:nvPr/>
        </p:nvSpPr>
        <p:spPr>
          <a:xfrm rot="5400000">
            <a:off x="13201394" y="4478235"/>
            <a:ext cx="1906939" cy="4571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35" name="Google Shape;835;p116"/>
          <p:cNvSpPr/>
          <p:nvPr/>
        </p:nvSpPr>
        <p:spPr>
          <a:xfrm>
            <a:off x="14027863" y="3420625"/>
            <a:ext cx="254000" cy="254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36" name="Google Shape;836;p116"/>
          <p:cNvSpPr/>
          <p:nvPr/>
        </p:nvSpPr>
        <p:spPr>
          <a:xfrm flipH="1" rot="10800000">
            <a:off x="13928051" y="5735600"/>
            <a:ext cx="419097" cy="419097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accent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37" name="Google Shape;837;p116"/>
          <p:cNvSpPr txBox="1"/>
          <p:nvPr>
            <p:ph idx="2" type="body"/>
          </p:nvPr>
        </p:nvSpPr>
        <p:spPr>
          <a:xfrm>
            <a:off x="1327671" y="3270347"/>
            <a:ext cx="3678319" cy="720080"/>
          </a:xfrm>
          <a:prstGeom prst="rect">
            <a:avLst/>
          </a:prstGeom>
          <a:noFill/>
          <a:ln>
            <a:noFill/>
          </a:ln>
        </p:spPr>
        <p:txBody>
          <a:bodyPr anchorCtr="0" anchor="b" bIns="81625" lIns="163275" spcFirstLastPara="1" rIns="163275" wrap="square" tIns="81625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i="0" sz="2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38" name="Google Shape;838;p116"/>
          <p:cNvSpPr txBox="1"/>
          <p:nvPr>
            <p:ph idx="3" type="body"/>
          </p:nvPr>
        </p:nvSpPr>
        <p:spPr>
          <a:xfrm>
            <a:off x="1334401" y="4025991"/>
            <a:ext cx="3678319" cy="1234562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i="0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39" name="Google Shape;839;p116"/>
          <p:cNvSpPr/>
          <p:nvPr/>
        </p:nvSpPr>
        <p:spPr>
          <a:xfrm>
            <a:off x="1477604" y="3928583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40" name="Google Shape;840;p116"/>
          <p:cNvSpPr txBox="1"/>
          <p:nvPr>
            <p:ph idx="4" type="body"/>
          </p:nvPr>
        </p:nvSpPr>
        <p:spPr>
          <a:xfrm>
            <a:off x="291646" y="2688817"/>
            <a:ext cx="1746409" cy="720080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Autofit/>
          </a:bodyPr>
          <a:lstStyle>
            <a:lvl1pPr indent="-228600" lvl="0" marL="457200" algn="ctr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rgbClr val="005671"/>
              </a:buClr>
              <a:buSzPts val="3200"/>
              <a:buNone/>
              <a:defRPr i="1" sz="3200">
                <a:solidFill>
                  <a:srgbClr val="00567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41" name="Google Shape;841;p116"/>
          <p:cNvSpPr txBox="1"/>
          <p:nvPr>
            <p:ph idx="5" type="body"/>
          </p:nvPr>
        </p:nvSpPr>
        <p:spPr>
          <a:xfrm>
            <a:off x="7814278" y="3270347"/>
            <a:ext cx="3678319" cy="720080"/>
          </a:xfrm>
          <a:prstGeom prst="rect">
            <a:avLst/>
          </a:prstGeom>
          <a:noFill/>
          <a:ln>
            <a:noFill/>
          </a:ln>
        </p:spPr>
        <p:txBody>
          <a:bodyPr anchorCtr="0" anchor="b" bIns="81625" lIns="163275" spcFirstLastPara="1" rIns="163275" wrap="square" tIns="81625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i="0" sz="28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42" name="Google Shape;842;p116"/>
          <p:cNvSpPr txBox="1"/>
          <p:nvPr>
            <p:ph idx="6" type="body"/>
          </p:nvPr>
        </p:nvSpPr>
        <p:spPr>
          <a:xfrm>
            <a:off x="7821008" y="4025991"/>
            <a:ext cx="3678319" cy="1234562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i="0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43" name="Google Shape;843;p116"/>
          <p:cNvSpPr/>
          <p:nvPr/>
        </p:nvSpPr>
        <p:spPr>
          <a:xfrm>
            <a:off x="7964211" y="3928583"/>
            <a:ext cx="3240360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44" name="Google Shape;844;p116"/>
          <p:cNvSpPr txBox="1"/>
          <p:nvPr>
            <p:ph idx="7" type="body"/>
          </p:nvPr>
        </p:nvSpPr>
        <p:spPr>
          <a:xfrm>
            <a:off x="6778253" y="2688817"/>
            <a:ext cx="1746409" cy="720080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Autofit/>
          </a:bodyPr>
          <a:lstStyle>
            <a:lvl1pPr indent="-228600" lvl="0" marL="457200" algn="ctr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rgbClr val="A1012E"/>
              </a:buClr>
              <a:buSzPts val="3200"/>
              <a:buNone/>
              <a:defRPr i="1" sz="3200">
                <a:solidFill>
                  <a:srgbClr val="A1012E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45" name="Google Shape;845;p116"/>
          <p:cNvSpPr txBox="1"/>
          <p:nvPr>
            <p:ph idx="8" type="body"/>
          </p:nvPr>
        </p:nvSpPr>
        <p:spPr>
          <a:xfrm>
            <a:off x="14324839" y="3270347"/>
            <a:ext cx="3678319" cy="720080"/>
          </a:xfrm>
          <a:prstGeom prst="rect">
            <a:avLst/>
          </a:prstGeom>
          <a:noFill/>
          <a:ln>
            <a:noFill/>
          </a:ln>
        </p:spPr>
        <p:txBody>
          <a:bodyPr anchorCtr="0" anchor="b" bIns="81625" lIns="163275" spcFirstLastPara="1" rIns="163275" wrap="square" tIns="81625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 i="0" sz="28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46" name="Google Shape;846;p116"/>
          <p:cNvSpPr txBox="1"/>
          <p:nvPr>
            <p:ph idx="9" type="body"/>
          </p:nvPr>
        </p:nvSpPr>
        <p:spPr>
          <a:xfrm>
            <a:off x="14331569" y="4025991"/>
            <a:ext cx="3678319" cy="1234562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i="0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47" name="Google Shape;847;p116"/>
          <p:cNvSpPr/>
          <p:nvPr/>
        </p:nvSpPr>
        <p:spPr>
          <a:xfrm>
            <a:off x="14474772" y="3928583"/>
            <a:ext cx="3240360" cy="7200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48" name="Google Shape;848;p116"/>
          <p:cNvSpPr txBox="1"/>
          <p:nvPr>
            <p:ph idx="13" type="body"/>
          </p:nvPr>
        </p:nvSpPr>
        <p:spPr>
          <a:xfrm>
            <a:off x="13288814" y="2688817"/>
            <a:ext cx="1746409" cy="720080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Autofit/>
          </a:bodyPr>
          <a:lstStyle>
            <a:lvl1pPr indent="-228600" lvl="0" marL="457200" algn="ctr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rgbClr val="895400"/>
              </a:buClr>
              <a:buSzPts val="3200"/>
              <a:buNone/>
              <a:defRPr i="1" sz="3200">
                <a:solidFill>
                  <a:srgbClr val="895400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49" name="Google Shape;849;p116"/>
          <p:cNvSpPr txBox="1"/>
          <p:nvPr>
            <p:ph idx="14" type="body"/>
          </p:nvPr>
        </p:nvSpPr>
        <p:spPr>
          <a:xfrm>
            <a:off x="4580512" y="6632566"/>
            <a:ext cx="3678319" cy="720080"/>
          </a:xfrm>
          <a:prstGeom prst="rect">
            <a:avLst/>
          </a:prstGeom>
          <a:noFill/>
          <a:ln>
            <a:noFill/>
          </a:ln>
        </p:spPr>
        <p:txBody>
          <a:bodyPr anchorCtr="0" anchor="b" bIns="81625" lIns="163275" spcFirstLastPara="1" rIns="163275" wrap="square" tIns="81625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i="0" sz="28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50" name="Google Shape;850;p116"/>
          <p:cNvSpPr txBox="1"/>
          <p:nvPr>
            <p:ph idx="15" type="body"/>
          </p:nvPr>
        </p:nvSpPr>
        <p:spPr>
          <a:xfrm>
            <a:off x="4587242" y="7388210"/>
            <a:ext cx="3678319" cy="1234562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i="0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51" name="Google Shape;851;p116"/>
          <p:cNvSpPr/>
          <p:nvPr/>
        </p:nvSpPr>
        <p:spPr>
          <a:xfrm>
            <a:off x="4730445" y="7290802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52" name="Google Shape;852;p116"/>
          <p:cNvSpPr txBox="1"/>
          <p:nvPr>
            <p:ph idx="16" type="body"/>
          </p:nvPr>
        </p:nvSpPr>
        <p:spPr>
          <a:xfrm>
            <a:off x="3519087" y="8462885"/>
            <a:ext cx="1746409" cy="720080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Autofit/>
          </a:bodyPr>
          <a:lstStyle>
            <a:lvl1pPr indent="-228600" lvl="0" marL="457200" algn="ctr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rgbClr val="436117"/>
              </a:buClr>
              <a:buSzPts val="3200"/>
              <a:buNone/>
              <a:defRPr i="1" sz="3200">
                <a:solidFill>
                  <a:srgbClr val="436117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53" name="Google Shape;853;p116"/>
          <p:cNvSpPr txBox="1"/>
          <p:nvPr>
            <p:ph idx="17" type="body"/>
          </p:nvPr>
        </p:nvSpPr>
        <p:spPr>
          <a:xfrm>
            <a:off x="11096241" y="6632566"/>
            <a:ext cx="3678319" cy="720080"/>
          </a:xfrm>
          <a:prstGeom prst="rect">
            <a:avLst/>
          </a:prstGeom>
          <a:noFill/>
          <a:ln>
            <a:noFill/>
          </a:ln>
        </p:spPr>
        <p:txBody>
          <a:bodyPr anchorCtr="0" anchor="b" bIns="81625" lIns="163275" spcFirstLastPara="1" rIns="163275" wrap="square" tIns="81625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4"/>
              </a:buClr>
              <a:buSzPts val="2800"/>
              <a:buNone/>
              <a:defRPr i="0" sz="280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54" name="Google Shape;854;p116"/>
          <p:cNvSpPr txBox="1"/>
          <p:nvPr>
            <p:ph idx="18" type="body"/>
          </p:nvPr>
        </p:nvSpPr>
        <p:spPr>
          <a:xfrm>
            <a:off x="11102971" y="7388210"/>
            <a:ext cx="3678319" cy="1234562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i="0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55" name="Google Shape;855;p116"/>
          <p:cNvSpPr/>
          <p:nvPr/>
        </p:nvSpPr>
        <p:spPr>
          <a:xfrm>
            <a:off x="11246174" y="7290802"/>
            <a:ext cx="3240360" cy="72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56" name="Google Shape;856;p116"/>
          <p:cNvSpPr txBox="1"/>
          <p:nvPr>
            <p:ph idx="19" type="body"/>
          </p:nvPr>
        </p:nvSpPr>
        <p:spPr>
          <a:xfrm>
            <a:off x="10034816" y="8462885"/>
            <a:ext cx="1746409" cy="720080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Autofit/>
          </a:bodyPr>
          <a:lstStyle>
            <a:lvl1pPr indent="-228600" lvl="0" marL="457200" algn="ctr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rgbClr val="5D1679"/>
              </a:buClr>
              <a:buSzPts val="3200"/>
              <a:buNone/>
              <a:defRPr i="1" sz="3200">
                <a:solidFill>
                  <a:srgbClr val="5D1679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57" name="Google Shape;857;p116"/>
          <p:cNvSpPr/>
          <p:nvPr/>
        </p:nvSpPr>
        <p:spPr>
          <a:xfrm flipH="1" rot="10800000">
            <a:off x="14347147" y="5922286"/>
            <a:ext cx="3939266" cy="457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accent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issions">
  <p:cSld name="Missions">
    <p:spTree>
      <p:nvGrpSpPr>
        <p:cNvPr id="858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9" name="Google Shape;859;p117"/>
          <p:cNvGrpSpPr/>
          <p:nvPr/>
        </p:nvGrpSpPr>
        <p:grpSpPr>
          <a:xfrm>
            <a:off x="6035724" y="3139078"/>
            <a:ext cx="6003425" cy="908106"/>
            <a:chOff x="1073297" y="6784950"/>
            <a:chExt cx="6003425" cy="908106"/>
          </a:xfrm>
        </p:grpSpPr>
        <p:sp>
          <p:nvSpPr>
            <p:cNvPr id="860" name="Google Shape;860;p117"/>
            <p:cNvSpPr/>
            <p:nvPr/>
          </p:nvSpPr>
          <p:spPr>
            <a:xfrm>
              <a:off x="1527349" y="6784951"/>
              <a:ext cx="5095320" cy="908104"/>
            </a:xfrm>
            <a:prstGeom prst="rect">
              <a:avLst/>
            </a:prstGeom>
            <a:solidFill>
              <a:srgbClr val="FED9E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t/>
              </a:r>
              <a:endParaRPr b="0" i="0" sz="32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861" name="Google Shape;861;p117"/>
            <p:cNvSpPr/>
            <p:nvPr/>
          </p:nvSpPr>
          <p:spPr>
            <a:xfrm>
              <a:off x="6168617" y="6784951"/>
              <a:ext cx="908105" cy="908105"/>
            </a:xfrm>
            <a:prstGeom prst="ellipse">
              <a:avLst/>
            </a:prstGeom>
            <a:solidFill>
              <a:srgbClr val="FED9E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t/>
              </a:r>
              <a:endParaRPr b="0" i="0" sz="32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862" name="Google Shape;862;p117"/>
            <p:cNvSpPr/>
            <p:nvPr/>
          </p:nvSpPr>
          <p:spPr>
            <a:xfrm>
              <a:off x="1073297" y="6784950"/>
              <a:ext cx="908105" cy="908105"/>
            </a:xfrm>
            <a:prstGeom prst="ellipse">
              <a:avLst/>
            </a:prstGeom>
            <a:solidFill>
              <a:srgbClr val="FED9E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t/>
              </a:r>
              <a:endParaRPr b="0" i="0" sz="32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863" name="Google Shape;863;p117"/>
          <p:cNvGrpSpPr/>
          <p:nvPr/>
        </p:nvGrpSpPr>
        <p:grpSpPr>
          <a:xfrm>
            <a:off x="3387886" y="5081591"/>
            <a:ext cx="6003425" cy="908106"/>
            <a:chOff x="1073297" y="6784950"/>
            <a:chExt cx="6003425" cy="908106"/>
          </a:xfrm>
        </p:grpSpPr>
        <p:sp>
          <p:nvSpPr>
            <p:cNvPr id="864" name="Google Shape;864;p117"/>
            <p:cNvSpPr/>
            <p:nvPr/>
          </p:nvSpPr>
          <p:spPr>
            <a:xfrm>
              <a:off x="1527349" y="6784951"/>
              <a:ext cx="5095320" cy="908104"/>
            </a:xfrm>
            <a:prstGeom prst="rect">
              <a:avLst/>
            </a:prstGeom>
            <a:solidFill>
              <a:srgbClr val="E7F4D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t/>
              </a:r>
              <a:endParaRPr b="0" i="0" sz="32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865" name="Google Shape;865;p117"/>
            <p:cNvSpPr/>
            <p:nvPr/>
          </p:nvSpPr>
          <p:spPr>
            <a:xfrm>
              <a:off x="6168617" y="6784951"/>
              <a:ext cx="908105" cy="908105"/>
            </a:xfrm>
            <a:prstGeom prst="ellipse">
              <a:avLst/>
            </a:prstGeom>
            <a:solidFill>
              <a:srgbClr val="E7F4D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t/>
              </a:r>
              <a:endParaRPr b="0" i="0" sz="32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866" name="Google Shape;866;p117"/>
            <p:cNvSpPr/>
            <p:nvPr/>
          </p:nvSpPr>
          <p:spPr>
            <a:xfrm>
              <a:off x="1073297" y="6784950"/>
              <a:ext cx="908105" cy="908105"/>
            </a:xfrm>
            <a:prstGeom prst="ellipse">
              <a:avLst/>
            </a:prstGeom>
            <a:solidFill>
              <a:srgbClr val="E7F4D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t/>
              </a:r>
              <a:endParaRPr b="0" i="0" sz="32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867" name="Google Shape;867;p117"/>
          <p:cNvSpPr txBox="1"/>
          <p:nvPr>
            <p:ph idx="1" type="body"/>
          </p:nvPr>
        </p:nvSpPr>
        <p:spPr>
          <a:xfrm>
            <a:off x="3960509" y="5197631"/>
            <a:ext cx="4389120" cy="720080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>
            <a:lvl1pPr indent="-228600" lvl="0" marL="457200" algn="r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i="0" sz="28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68" name="Google Shape;868;p117"/>
          <p:cNvSpPr txBox="1"/>
          <p:nvPr>
            <p:ph idx="2" type="body"/>
          </p:nvPr>
        </p:nvSpPr>
        <p:spPr>
          <a:xfrm>
            <a:off x="9577553" y="5328330"/>
            <a:ext cx="4959523" cy="1695774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i="0" sz="2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grpSp>
        <p:nvGrpSpPr>
          <p:cNvPr id="869" name="Google Shape;869;p117"/>
          <p:cNvGrpSpPr/>
          <p:nvPr/>
        </p:nvGrpSpPr>
        <p:grpSpPr>
          <a:xfrm>
            <a:off x="763801" y="7024106"/>
            <a:ext cx="6003425" cy="908106"/>
            <a:chOff x="1073297" y="6784950"/>
            <a:chExt cx="6003425" cy="908106"/>
          </a:xfrm>
        </p:grpSpPr>
        <p:sp>
          <p:nvSpPr>
            <p:cNvPr id="870" name="Google Shape;870;p117"/>
            <p:cNvSpPr/>
            <p:nvPr/>
          </p:nvSpPr>
          <p:spPr>
            <a:xfrm>
              <a:off x="1527349" y="6784951"/>
              <a:ext cx="5095320" cy="908104"/>
            </a:xfrm>
            <a:prstGeom prst="rect">
              <a:avLst/>
            </a:prstGeom>
            <a:solidFill>
              <a:srgbClr val="C6F1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t/>
              </a:r>
              <a:endParaRPr b="0" i="0" sz="32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871" name="Google Shape;871;p117"/>
            <p:cNvSpPr/>
            <p:nvPr/>
          </p:nvSpPr>
          <p:spPr>
            <a:xfrm>
              <a:off x="6168617" y="6784951"/>
              <a:ext cx="908105" cy="908105"/>
            </a:xfrm>
            <a:prstGeom prst="ellipse">
              <a:avLst/>
            </a:prstGeom>
            <a:solidFill>
              <a:srgbClr val="C6F1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t/>
              </a:r>
              <a:endParaRPr b="0" i="0" sz="32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872" name="Google Shape;872;p117"/>
            <p:cNvSpPr/>
            <p:nvPr/>
          </p:nvSpPr>
          <p:spPr>
            <a:xfrm>
              <a:off x="1073297" y="6784950"/>
              <a:ext cx="908105" cy="908105"/>
            </a:xfrm>
            <a:prstGeom prst="ellipse">
              <a:avLst/>
            </a:prstGeom>
            <a:solidFill>
              <a:srgbClr val="C6F1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t/>
              </a:r>
              <a:endParaRPr b="0" i="0" sz="32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873" name="Google Shape;873;p117"/>
          <p:cNvSpPr txBox="1"/>
          <p:nvPr>
            <p:ph type="title"/>
          </p:nvPr>
        </p:nvSpPr>
        <p:spPr>
          <a:xfrm>
            <a:off x="3072630" y="246956"/>
            <a:ext cx="14349567" cy="1203151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4" name="Google Shape;874;p117"/>
          <p:cNvSpPr txBox="1"/>
          <p:nvPr>
            <p:ph idx="11" type="ftr"/>
          </p:nvPr>
        </p:nvSpPr>
        <p:spPr>
          <a:xfrm>
            <a:off x="10507991" y="9463858"/>
            <a:ext cx="5790697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5" name="Google Shape;875;p117"/>
          <p:cNvSpPr txBox="1"/>
          <p:nvPr>
            <p:ph idx="12" type="sldNum"/>
          </p:nvPr>
        </p:nvSpPr>
        <p:spPr>
          <a:xfrm>
            <a:off x="17151170" y="9432788"/>
            <a:ext cx="1080120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76" name="Google Shape;876;p117"/>
          <p:cNvSpPr txBox="1"/>
          <p:nvPr>
            <p:ph idx="3" type="body"/>
          </p:nvPr>
        </p:nvSpPr>
        <p:spPr>
          <a:xfrm>
            <a:off x="3166542" y="1543100"/>
            <a:ext cx="14329592" cy="504056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rgbClr val="8D8D8D"/>
              </a:buClr>
              <a:buSzPts val="2400"/>
              <a:buNone/>
              <a:defRPr i="1">
                <a:solidFill>
                  <a:srgbClr val="8D8D8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77" name="Google Shape;877;p117"/>
          <p:cNvSpPr/>
          <p:nvPr/>
        </p:nvSpPr>
        <p:spPr>
          <a:xfrm>
            <a:off x="3240000" y="1399084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878" name="Google Shape;878;p117"/>
          <p:cNvGrpSpPr/>
          <p:nvPr/>
        </p:nvGrpSpPr>
        <p:grpSpPr>
          <a:xfrm rot="3180000">
            <a:off x="-2239641" y="12022006"/>
            <a:ext cx="1496309" cy="2535059"/>
            <a:chOff x="7305638" y="3002101"/>
            <a:chExt cx="2688353" cy="4554631"/>
          </a:xfrm>
        </p:grpSpPr>
        <p:grpSp>
          <p:nvGrpSpPr>
            <p:cNvPr id="879" name="Google Shape;879;p117"/>
            <p:cNvGrpSpPr/>
            <p:nvPr/>
          </p:nvGrpSpPr>
          <p:grpSpPr>
            <a:xfrm>
              <a:off x="8267831" y="5345989"/>
              <a:ext cx="763508" cy="2210743"/>
              <a:chOff x="8267831" y="5345989"/>
              <a:chExt cx="763508" cy="2210743"/>
            </a:xfrm>
          </p:grpSpPr>
          <p:sp>
            <p:nvSpPr>
              <p:cNvPr id="880" name="Google Shape;880;p117"/>
              <p:cNvSpPr/>
              <p:nvPr/>
            </p:nvSpPr>
            <p:spPr>
              <a:xfrm>
                <a:off x="8267831" y="5345989"/>
                <a:ext cx="763508" cy="2210743"/>
              </a:xfrm>
              <a:prstGeom prst="ellipse">
                <a:avLst/>
              </a:prstGeom>
              <a:solidFill>
                <a:srgbClr val="FEDAA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200"/>
                  <a:buFont typeface="Arial"/>
                  <a:buNone/>
                </a:pPr>
                <a:r>
                  <a:t/>
                </a:r>
                <a:endParaRPr b="0" i="0" sz="3200" u="none" cap="none" strike="noStrike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81" name="Google Shape;881;p117"/>
              <p:cNvSpPr/>
              <p:nvPr/>
            </p:nvSpPr>
            <p:spPr>
              <a:xfrm>
                <a:off x="8366877" y="5498390"/>
                <a:ext cx="566334" cy="1639824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200"/>
                  <a:buFont typeface="Arial"/>
                  <a:buNone/>
                </a:pPr>
                <a:r>
                  <a:t/>
                </a:r>
                <a:endParaRPr b="0" i="0" sz="3200" u="none" cap="none" strike="noStrike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sp>
          <p:nvSpPr>
            <p:cNvPr id="882" name="Google Shape;882;p117"/>
            <p:cNvSpPr/>
            <p:nvPr/>
          </p:nvSpPr>
          <p:spPr>
            <a:xfrm rot="10800000">
              <a:off x="7932506" y="3996103"/>
              <a:ext cx="1435076" cy="2370993"/>
            </a:xfrm>
            <a:custGeom>
              <a:rect b="b" l="l" r="r" t="t"/>
              <a:pathLst>
                <a:path extrusionOk="0" h="3253919" w="1969479">
                  <a:moveTo>
                    <a:pt x="984740" y="3253919"/>
                  </a:moveTo>
                  <a:cubicBezTo>
                    <a:pt x="362425" y="2811676"/>
                    <a:pt x="-3869" y="2109952"/>
                    <a:pt x="30" y="1362802"/>
                  </a:cubicBezTo>
                  <a:cubicBezTo>
                    <a:pt x="2628" y="865042"/>
                    <a:pt x="169314" y="389014"/>
                    <a:pt x="468726" y="0"/>
                  </a:cubicBezTo>
                  <a:lnTo>
                    <a:pt x="984740" y="0"/>
                  </a:lnTo>
                  <a:lnTo>
                    <a:pt x="1500508" y="0"/>
                  </a:lnTo>
                  <a:cubicBezTo>
                    <a:pt x="1805017" y="395392"/>
                    <a:pt x="1972090" y="880450"/>
                    <a:pt x="1969449" y="1386333"/>
                  </a:cubicBezTo>
                  <a:cubicBezTo>
                    <a:pt x="1965591" y="2125578"/>
                    <a:pt x="1599814" y="2816889"/>
                    <a:pt x="984740" y="325391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t/>
              </a:r>
              <a:endParaRPr b="0" i="0" sz="32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883" name="Google Shape;883;p117"/>
            <p:cNvGrpSpPr/>
            <p:nvPr/>
          </p:nvGrpSpPr>
          <p:grpSpPr>
            <a:xfrm flipH="1">
              <a:off x="8650044" y="5266273"/>
              <a:ext cx="1343947" cy="1366912"/>
              <a:chOff x="7305639" y="5547570"/>
              <a:chExt cx="1343947" cy="1366912"/>
            </a:xfrm>
          </p:grpSpPr>
          <p:sp>
            <p:nvSpPr>
              <p:cNvPr id="884" name="Google Shape;884;p117"/>
              <p:cNvSpPr/>
              <p:nvPr/>
            </p:nvSpPr>
            <p:spPr>
              <a:xfrm rot="5400000">
                <a:off x="7305639" y="6450248"/>
                <a:ext cx="464234" cy="464234"/>
              </a:xfrm>
              <a:prstGeom prst="rtTriangle">
                <a:avLst/>
              </a:prstGeom>
              <a:solidFill>
                <a:srgbClr val="A1012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200"/>
                  <a:buFont typeface="Arial"/>
                  <a:buNone/>
                </a:pPr>
                <a:r>
                  <a:t/>
                </a:r>
                <a:endParaRPr b="0" i="0" sz="3200" u="none" cap="none" strike="noStrike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85" name="Google Shape;885;p117"/>
              <p:cNvSpPr/>
              <p:nvPr/>
            </p:nvSpPr>
            <p:spPr>
              <a:xfrm rot="-5400000">
                <a:off x="7305639" y="5547571"/>
                <a:ext cx="464234" cy="464234"/>
              </a:xfrm>
              <a:prstGeom prst="rtTriangle">
                <a:avLst/>
              </a:prstGeom>
              <a:solidFill>
                <a:srgbClr val="A1012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200"/>
                  <a:buFont typeface="Arial"/>
                  <a:buNone/>
                </a:pPr>
                <a:r>
                  <a:t/>
                </a:r>
                <a:endParaRPr b="0" i="0" sz="3200" u="none" cap="none" strike="noStrike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86" name="Google Shape;886;p117"/>
              <p:cNvSpPr/>
              <p:nvPr/>
            </p:nvSpPr>
            <p:spPr>
              <a:xfrm>
                <a:off x="7305639" y="6011805"/>
                <a:ext cx="464234" cy="438443"/>
              </a:xfrm>
              <a:prstGeom prst="rect">
                <a:avLst/>
              </a:prstGeom>
              <a:solidFill>
                <a:srgbClr val="A1012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200"/>
                  <a:buFont typeface="Arial"/>
                  <a:buNone/>
                </a:pPr>
                <a:r>
                  <a:t/>
                </a:r>
                <a:endParaRPr b="0" i="0" sz="3200" u="none" cap="none" strike="noStrike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87" name="Google Shape;887;p117"/>
              <p:cNvSpPr/>
              <p:nvPr/>
            </p:nvSpPr>
            <p:spPr>
              <a:xfrm>
                <a:off x="7769874" y="5547570"/>
                <a:ext cx="879712" cy="902678"/>
              </a:xfrm>
              <a:prstGeom prst="rect">
                <a:avLst/>
              </a:prstGeom>
              <a:solidFill>
                <a:srgbClr val="A1012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200"/>
                  <a:buFont typeface="Arial"/>
                  <a:buNone/>
                </a:pPr>
                <a:r>
                  <a:t/>
                </a:r>
                <a:endParaRPr b="0" i="0" sz="3200" u="none" cap="none" strike="noStrike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grpSp>
          <p:nvGrpSpPr>
            <p:cNvPr id="888" name="Google Shape;888;p117"/>
            <p:cNvGrpSpPr/>
            <p:nvPr/>
          </p:nvGrpSpPr>
          <p:grpSpPr>
            <a:xfrm>
              <a:off x="7305638" y="5266273"/>
              <a:ext cx="1343947" cy="1366912"/>
              <a:chOff x="7305639" y="5547570"/>
              <a:chExt cx="1343947" cy="1366912"/>
            </a:xfrm>
          </p:grpSpPr>
          <p:sp>
            <p:nvSpPr>
              <p:cNvPr id="889" name="Google Shape;889;p117"/>
              <p:cNvSpPr/>
              <p:nvPr/>
            </p:nvSpPr>
            <p:spPr>
              <a:xfrm rot="5400000">
                <a:off x="7305639" y="6450248"/>
                <a:ext cx="464234" cy="464234"/>
              </a:xfrm>
              <a:prstGeom prst="rtTriangle">
                <a:avLst/>
              </a:prstGeom>
              <a:solidFill>
                <a:srgbClr val="A1012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200"/>
                  <a:buFont typeface="Arial"/>
                  <a:buNone/>
                </a:pPr>
                <a:r>
                  <a:t/>
                </a:r>
                <a:endParaRPr b="0" i="0" sz="3200" u="none" cap="none" strike="noStrike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90" name="Google Shape;890;p117"/>
              <p:cNvSpPr/>
              <p:nvPr/>
            </p:nvSpPr>
            <p:spPr>
              <a:xfrm rot="-5400000">
                <a:off x="7305639" y="5547571"/>
                <a:ext cx="464234" cy="464234"/>
              </a:xfrm>
              <a:prstGeom prst="rtTriangle">
                <a:avLst/>
              </a:prstGeom>
              <a:solidFill>
                <a:srgbClr val="A1012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200"/>
                  <a:buFont typeface="Arial"/>
                  <a:buNone/>
                </a:pPr>
                <a:r>
                  <a:t/>
                </a:r>
                <a:endParaRPr b="0" i="0" sz="3200" u="none" cap="none" strike="noStrike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91" name="Google Shape;891;p117"/>
              <p:cNvSpPr/>
              <p:nvPr/>
            </p:nvSpPr>
            <p:spPr>
              <a:xfrm>
                <a:off x="7305639" y="6011805"/>
                <a:ext cx="464234" cy="438443"/>
              </a:xfrm>
              <a:prstGeom prst="rect">
                <a:avLst/>
              </a:prstGeom>
              <a:solidFill>
                <a:srgbClr val="A1012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200"/>
                  <a:buFont typeface="Arial"/>
                  <a:buNone/>
                </a:pPr>
                <a:r>
                  <a:t/>
                </a:r>
                <a:endParaRPr b="0" i="0" sz="3200" u="none" cap="none" strike="noStrike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92" name="Google Shape;892;p117"/>
              <p:cNvSpPr/>
              <p:nvPr/>
            </p:nvSpPr>
            <p:spPr>
              <a:xfrm>
                <a:off x="7769874" y="5547570"/>
                <a:ext cx="879712" cy="902678"/>
              </a:xfrm>
              <a:prstGeom prst="rect">
                <a:avLst/>
              </a:prstGeom>
              <a:solidFill>
                <a:srgbClr val="A1012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200"/>
                  <a:buFont typeface="Arial"/>
                  <a:buNone/>
                </a:pPr>
                <a:r>
                  <a:t/>
                </a:r>
                <a:endParaRPr b="0" i="0" sz="3200" u="none" cap="none" strike="noStrike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grpSp>
          <p:nvGrpSpPr>
            <p:cNvPr id="893" name="Google Shape;893;p117"/>
            <p:cNvGrpSpPr/>
            <p:nvPr/>
          </p:nvGrpSpPr>
          <p:grpSpPr>
            <a:xfrm>
              <a:off x="7665303" y="3002101"/>
              <a:ext cx="1969480" cy="3253919"/>
              <a:chOff x="7665303" y="3002101"/>
              <a:chExt cx="1969480" cy="3253919"/>
            </a:xfrm>
          </p:grpSpPr>
          <p:sp>
            <p:nvSpPr>
              <p:cNvPr id="894" name="Google Shape;894;p117"/>
              <p:cNvSpPr/>
              <p:nvPr/>
            </p:nvSpPr>
            <p:spPr>
              <a:xfrm rot="10800000">
                <a:off x="8650043" y="3002101"/>
                <a:ext cx="984740" cy="3253919"/>
              </a:xfrm>
              <a:custGeom>
                <a:rect b="b" l="l" r="r" t="t"/>
                <a:pathLst>
                  <a:path extrusionOk="0" h="3253919" w="984740">
                    <a:moveTo>
                      <a:pt x="984740" y="3253919"/>
                    </a:moveTo>
                    <a:cubicBezTo>
                      <a:pt x="362425" y="2811676"/>
                      <a:pt x="-3869" y="2109952"/>
                      <a:pt x="30" y="1362802"/>
                    </a:cubicBezTo>
                    <a:cubicBezTo>
                      <a:pt x="2628" y="865042"/>
                      <a:pt x="169314" y="389014"/>
                      <a:pt x="468726" y="0"/>
                    </a:cubicBezTo>
                    <a:lnTo>
                      <a:pt x="984740" y="0"/>
                    </a:lnTo>
                    <a:close/>
                  </a:path>
                </a:pathLst>
              </a:custGeom>
              <a:solidFill>
                <a:srgbClr val="BFBFB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200"/>
                  <a:buFont typeface="Arial"/>
                  <a:buNone/>
                </a:pPr>
                <a:r>
                  <a:t/>
                </a:r>
                <a:endParaRPr b="0" i="0" sz="3200" u="none" cap="none" strike="noStrike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95" name="Google Shape;895;p117"/>
              <p:cNvSpPr/>
              <p:nvPr/>
            </p:nvSpPr>
            <p:spPr>
              <a:xfrm>
                <a:off x="7665303" y="3002101"/>
                <a:ext cx="984740" cy="3253919"/>
              </a:xfrm>
              <a:custGeom>
                <a:rect b="b" l="l" r="r" t="t"/>
                <a:pathLst>
                  <a:path extrusionOk="0" h="3253919" w="984740">
                    <a:moveTo>
                      <a:pt x="984740" y="0"/>
                    </a:moveTo>
                    <a:lnTo>
                      <a:pt x="984740" y="3253919"/>
                    </a:lnTo>
                    <a:lnTo>
                      <a:pt x="468972" y="3253919"/>
                    </a:lnTo>
                    <a:cubicBezTo>
                      <a:pt x="164463" y="2858527"/>
                      <a:pt x="-2610" y="2373469"/>
                      <a:pt x="31" y="1867586"/>
                    </a:cubicBezTo>
                    <a:cubicBezTo>
                      <a:pt x="3889" y="1128341"/>
                      <a:pt x="369666" y="437030"/>
                      <a:pt x="984740" y="0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200"/>
                  <a:buFont typeface="Arial"/>
                  <a:buNone/>
                </a:pPr>
                <a:r>
                  <a:t/>
                </a:r>
                <a:endParaRPr b="0" i="0" sz="3200" u="none" cap="none" strike="noStrike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grpSp>
          <p:nvGrpSpPr>
            <p:cNvPr id="896" name="Google Shape;896;p117"/>
            <p:cNvGrpSpPr/>
            <p:nvPr/>
          </p:nvGrpSpPr>
          <p:grpSpPr>
            <a:xfrm>
              <a:off x="7830833" y="3002102"/>
              <a:ext cx="1639326" cy="1035326"/>
              <a:chOff x="7830833" y="3002102"/>
              <a:chExt cx="1639326" cy="1035326"/>
            </a:xfrm>
          </p:grpSpPr>
          <p:sp>
            <p:nvSpPr>
              <p:cNvPr id="897" name="Google Shape;897;p117"/>
              <p:cNvSpPr/>
              <p:nvPr/>
            </p:nvSpPr>
            <p:spPr>
              <a:xfrm rot="10800000">
                <a:off x="8650043" y="3002102"/>
                <a:ext cx="820116" cy="1035325"/>
              </a:xfrm>
              <a:custGeom>
                <a:rect b="b" l="l" r="r" t="t"/>
                <a:pathLst>
                  <a:path extrusionOk="0" h="1035325" w="820116">
                    <a:moveTo>
                      <a:pt x="820116" y="1035325"/>
                    </a:moveTo>
                    <a:cubicBezTo>
                      <a:pt x="445216" y="768905"/>
                      <a:pt x="163231" y="408315"/>
                      <a:pt x="0" y="0"/>
                    </a:cubicBezTo>
                    <a:lnTo>
                      <a:pt x="820116" y="0"/>
                    </a:lnTo>
                    <a:close/>
                  </a:path>
                </a:pathLst>
              </a:custGeom>
              <a:solidFill>
                <a:srgbClr val="A1012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200"/>
                  <a:buFont typeface="Arial"/>
                  <a:buNone/>
                </a:pPr>
                <a:r>
                  <a:t/>
                </a:r>
                <a:endParaRPr b="0" i="0" sz="3200" u="none" cap="none" strike="noStrike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98" name="Google Shape;898;p117"/>
              <p:cNvSpPr/>
              <p:nvPr/>
            </p:nvSpPr>
            <p:spPr>
              <a:xfrm>
                <a:off x="7830833" y="3002102"/>
                <a:ext cx="819211" cy="1035326"/>
              </a:xfrm>
              <a:custGeom>
                <a:rect b="b" l="l" r="r" t="t"/>
                <a:pathLst>
                  <a:path extrusionOk="0" h="1035326" w="819211">
                    <a:moveTo>
                      <a:pt x="819211" y="0"/>
                    </a:moveTo>
                    <a:lnTo>
                      <a:pt x="819211" y="1035326"/>
                    </a:lnTo>
                    <a:lnTo>
                      <a:pt x="0" y="1035326"/>
                    </a:lnTo>
                    <a:cubicBezTo>
                      <a:pt x="162564" y="626542"/>
                      <a:pt x="444666" y="266126"/>
                      <a:pt x="819211" y="0"/>
                    </a:cubicBezTo>
                    <a:close/>
                  </a:path>
                </a:pathLst>
              </a:custGeom>
              <a:solidFill>
                <a:srgbClr val="F1024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200"/>
                  <a:buFont typeface="Arial"/>
                  <a:buNone/>
                </a:pPr>
                <a:r>
                  <a:t/>
                </a:r>
                <a:endParaRPr b="0" i="0" sz="3200" u="none" cap="none" strike="noStrike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grpSp>
          <p:nvGrpSpPr>
            <p:cNvPr id="899" name="Google Shape;899;p117"/>
            <p:cNvGrpSpPr/>
            <p:nvPr/>
          </p:nvGrpSpPr>
          <p:grpSpPr>
            <a:xfrm>
              <a:off x="8239071" y="3682019"/>
              <a:ext cx="821030" cy="821030"/>
              <a:chOff x="11914174" y="3199309"/>
              <a:chExt cx="990518" cy="990518"/>
            </a:xfrm>
          </p:grpSpPr>
          <p:sp>
            <p:nvSpPr>
              <p:cNvPr id="900" name="Google Shape;900;p117"/>
              <p:cNvSpPr/>
              <p:nvPr/>
            </p:nvSpPr>
            <p:spPr>
              <a:xfrm>
                <a:off x="11914174" y="3199309"/>
                <a:ext cx="990518" cy="990518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200"/>
                  <a:buFont typeface="Arial"/>
                  <a:buNone/>
                </a:pPr>
                <a:r>
                  <a:t/>
                </a:r>
                <a:endParaRPr b="0" i="0" sz="3200" u="none" cap="none" strike="noStrike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901" name="Google Shape;901;p117"/>
              <p:cNvSpPr/>
              <p:nvPr/>
            </p:nvSpPr>
            <p:spPr>
              <a:xfrm>
                <a:off x="12002891" y="3288026"/>
                <a:ext cx="813084" cy="81308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200"/>
                  <a:buFont typeface="Arial"/>
                  <a:buNone/>
                </a:pPr>
                <a:r>
                  <a:t/>
                </a:r>
                <a:endParaRPr b="0" i="0" sz="3200" u="none" cap="none" strike="noStrike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grpSp>
          <p:nvGrpSpPr>
            <p:cNvPr id="902" name="Google Shape;902;p117"/>
            <p:cNvGrpSpPr/>
            <p:nvPr/>
          </p:nvGrpSpPr>
          <p:grpSpPr>
            <a:xfrm>
              <a:off x="8562396" y="5264781"/>
              <a:ext cx="174376" cy="1354190"/>
              <a:chOff x="8562396" y="5264781"/>
              <a:chExt cx="174376" cy="1354190"/>
            </a:xfrm>
          </p:grpSpPr>
          <p:sp>
            <p:nvSpPr>
              <p:cNvPr id="903" name="Google Shape;903;p117"/>
              <p:cNvSpPr/>
              <p:nvPr/>
            </p:nvSpPr>
            <p:spPr>
              <a:xfrm rot="10800000">
                <a:off x="8649584" y="5264781"/>
                <a:ext cx="87188" cy="1354190"/>
              </a:xfrm>
              <a:custGeom>
                <a:rect b="b" l="l" r="r" t="t"/>
                <a:pathLst>
                  <a:path extrusionOk="0" h="2119037" w="232411">
                    <a:moveTo>
                      <a:pt x="232411" y="2119037"/>
                    </a:moveTo>
                    <a:lnTo>
                      <a:pt x="0" y="2119037"/>
                    </a:lnTo>
                    <a:lnTo>
                      <a:pt x="116205" y="0"/>
                    </a:lnTo>
                    <a:lnTo>
                      <a:pt x="232411" y="0"/>
                    </a:lnTo>
                    <a:close/>
                  </a:path>
                </a:pathLst>
              </a:custGeom>
              <a:solidFill>
                <a:srgbClr val="A1012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200"/>
                  <a:buFont typeface="Arial"/>
                  <a:buNone/>
                </a:pPr>
                <a:r>
                  <a:t/>
                </a:r>
                <a:endParaRPr b="0" i="0" sz="3200" u="none" cap="none" strike="noStrike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904" name="Google Shape;904;p117"/>
              <p:cNvSpPr/>
              <p:nvPr/>
            </p:nvSpPr>
            <p:spPr>
              <a:xfrm flipH="1" rot="10800000">
                <a:off x="8562396" y="5264781"/>
                <a:ext cx="87188" cy="1354190"/>
              </a:xfrm>
              <a:custGeom>
                <a:rect b="b" l="l" r="r" t="t"/>
                <a:pathLst>
                  <a:path extrusionOk="0" h="2119037" w="232411">
                    <a:moveTo>
                      <a:pt x="232411" y="2119037"/>
                    </a:moveTo>
                    <a:lnTo>
                      <a:pt x="0" y="2119037"/>
                    </a:lnTo>
                    <a:lnTo>
                      <a:pt x="116205" y="0"/>
                    </a:lnTo>
                    <a:lnTo>
                      <a:pt x="232411" y="0"/>
                    </a:lnTo>
                    <a:close/>
                  </a:path>
                </a:pathLst>
              </a:custGeom>
              <a:solidFill>
                <a:srgbClr val="F1024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200"/>
                  <a:buFont typeface="Arial"/>
                  <a:buNone/>
                </a:pPr>
                <a:r>
                  <a:t/>
                </a:r>
                <a:endParaRPr b="0" i="0" sz="3200" u="none" cap="none" strike="noStrike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cxnSp>
        <p:nvCxnSpPr>
          <p:cNvPr id="905" name="Google Shape;905;p117"/>
          <p:cNvCxnSpPr/>
          <p:nvPr/>
        </p:nvCxnSpPr>
        <p:spPr>
          <a:xfrm flipH="1">
            <a:off x="3174175" y="2465056"/>
            <a:ext cx="9872900" cy="731199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906" name="Google Shape;906;p117"/>
          <p:cNvSpPr/>
          <p:nvPr/>
        </p:nvSpPr>
        <p:spPr>
          <a:xfrm>
            <a:off x="6108020" y="7273006"/>
            <a:ext cx="410308" cy="41030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07" name="Google Shape;907;p117"/>
          <p:cNvSpPr/>
          <p:nvPr/>
        </p:nvSpPr>
        <p:spPr>
          <a:xfrm>
            <a:off x="11381060" y="3387977"/>
            <a:ext cx="410308" cy="41030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08" name="Google Shape;908;p117"/>
          <p:cNvSpPr txBox="1"/>
          <p:nvPr>
            <p:ph idx="4" type="body"/>
          </p:nvPr>
        </p:nvSpPr>
        <p:spPr>
          <a:xfrm>
            <a:off x="1336424" y="7140146"/>
            <a:ext cx="4389120" cy="720080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>
            <a:lvl1pPr indent="-228600" lvl="0" marL="457200" algn="r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i="0" sz="2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09" name="Google Shape;909;p117"/>
          <p:cNvSpPr txBox="1"/>
          <p:nvPr>
            <p:ph idx="5" type="body"/>
          </p:nvPr>
        </p:nvSpPr>
        <p:spPr>
          <a:xfrm>
            <a:off x="6953468" y="7270845"/>
            <a:ext cx="4959523" cy="1695774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i="0" sz="2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10" name="Google Shape;910;p117"/>
          <p:cNvSpPr/>
          <p:nvPr/>
        </p:nvSpPr>
        <p:spPr>
          <a:xfrm>
            <a:off x="8744540" y="5330491"/>
            <a:ext cx="410308" cy="41030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11" name="Google Shape;911;p117"/>
          <p:cNvSpPr txBox="1"/>
          <p:nvPr>
            <p:ph idx="6" type="body"/>
          </p:nvPr>
        </p:nvSpPr>
        <p:spPr>
          <a:xfrm>
            <a:off x="6608347" y="3255118"/>
            <a:ext cx="4389120" cy="720080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>
            <a:lvl1pPr indent="-228600" lvl="0" marL="457200" algn="r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i="0" sz="28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12" name="Google Shape;912;p117"/>
          <p:cNvSpPr txBox="1"/>
          <p:nvPr>
            <p:ph idx="7" type="body"/>
          </p:nvPr>
        </p:nvSpPr>
        <p:spPr>
          <a:xfrm>
            <a:off x="12225391" y="3385817"/>
            <a:ext cx="4959523" cy="1695774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i="0" sz="2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Images and Text">
  <p:cSld name="2 Images and Text">
    <p:spTree>
      <p:nvGrpSpPr>
        <p:cNvPr id="913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p118"/>
          <p:cNvSpPr/>
          <p:nvPr/>
        </p:nvSpPr>
        <p:spPr>
          <a:xfrm>
            <a:off x="9664871" y="2437214"/>
            <a:ext cx="1756228" cy="1756228"/>
          </a:xfrm>
          <a:prstGeom prst="ellipse">
            <a:avLst/>
          </a:prstGeom>
          <a:solidFill>
            <a:srgbClr val="FED9E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accent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15" name="Google Shape;915;p118"/>
          <p:cNvSpPr/>
          <p:nvPr/>
        </p:nvSpPr>
        <p:spPr>
          <a:xfrm>
            <a:off x="1045031" y="5921829"/>
            <a:ext cx="1756228" cy="1756228"/>
          </a:xfrm>
          <a:prstGeom prst="ellipse">
            <a:avLst/>
          </a:prstGeom>
          <a:solidFill>
            <a:srgbClr val="E7F4D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accent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16" name="Google Shape;916;p118"/>
          <p:cNvSpPr txBox="1"/>
          <p:nvPr>
            <p:ph type="title"/>
          </p:nvPr>
        </p:nvSpPr>
        <p:spPr>
          <a:xfrm>
            <a:off x="3072630" y="246956"/>
            <a:ext cx="14349567" cy="1203151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7" name="Google Shape;917;p118"/>
          <p:cNvSpPr txBox="1"/>
          <p:nvPr>
            <p:ph idx="11" type="ftr"/>
          </p:nvPr>
        </p:nvSpPr>
        <p:spPr>
          <a:xfrm>
            <a:off x="10507991" y="9463858"/>
            <a:ext cx="5790697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8" name="Google Shape;918;p118"/>
          <p:cNvSpPr txBox="1"/>
          <p:nvPr>
            <p:ph idx="12" type="sldNum"/>
          </p:nvPr>
        </p:nvSpPr>
        <p:spPr>
          <a:xfrm>
            <a:off x="17151170" y="9432788"/>
            <a:ext cx="1080120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19" name="Google Shape;919;p118"/>
          <p:cNvSpPr txBox="1"/>
          <p:nvPr>
            <p:ph idx="1" type="body"/>
          </p:nvPr>
        </p:nvSpPr>
        <p:spPr>
          <a:xfrm>
            <a:off x="3166542" y="1543100"/>
            <a:ext cx="14329592" cy="504056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rgbClr val="8D8D8D"/>
              </a:buClr>
              <a:buSzPts val="2400"/>
              <a:buNone/>
              <a:defRPr i="1">
                <a:solidFill>
                  <a:srgbClr val="8D8D8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20" name="Google Shape;920;p118"/>
          <p:cNvSpPr/>
          <p:nvPr/>
        </p:nvSpPr>
        <p:spPr>
          <a:xfrm>
            <a:off x="3238550" y="1399084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21" name="Google Shape;921;p118"/>
          <p:cNvSpPr/>
          <p:nvPr>
            <p:ph idx="2" type="pic"/>
          </p:nvPr>
        </p:nvSpPr>
        <p:spPr>
          <a:xfrm>
            <a:off x="9519784" y="3626742"/>
            <a:ext cx="8766629" cy="3753773"/>
          </a:xfrm>
          <a:prstGeom prst="rect">
            <a:avLst/>
          </a:prstGeom>
          <a:solidFill>
            <a:srgbClr val="FED9E3"/>
          </a:solidFill>
          <a:ln>
            <a:noFill/>
          </a:ln>
        </p:spPr>
      </p:sp>
      <p:sp>
        <p:nvSpPr>
          <p:cNvPr id="922" name="Google Shape;922;p118"/>
          <p:cNvSpPr txBox="1"/>
          <p:nvPr>
            <p:ph idx="3" type="body"/>
          </p:nvPr>
        </p:nvSpPr>
        <p:spPr>
          <a:xfrm>
            <a:off x="1940796" y="6513388"/>
            <a:ext cx="6833566" cy="790352"/>
          </a:xfrm>
          <a:prstGeom prst="rect">
            <a:avLst/>
          </a:prstGeom>
          <a:noFill/>
          <a:ln>
            <a:noFill/>
          </a:ln>
        </p:spPr>
        <p:txBody>
          <a:bodyPr anchorCtr="0" anchor="b" bIns="81625" lIns="163275" spcFirstLastPara="1" rIns="163275" wrap="square" tIns="81625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23" name="Google Shape;923;p118"/>
          <p:cNvSpPr txBox="1"/>
          <p:nvPr>
            <p:ph idx="4" type="body"/>
          </p:nvPr>
        </p:nvSpPr>
        <p:spPr>
          <a:xfrm>
            <a:off x="2709066" y="7271656"/>
            <a:ext cx="6086591" cy="2119087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24" name="Google Shape;924;p118"/>
          <p:cNvSpPr txBox="1"/>
          <p:nvPr>
            <p:ph idx="5" type="body"/>
          </p:nvPr>
        </p:nvSpPr>
        <p:spPr>
          <a:xfrm>
            <a:off x="10647831" y="2696964"/>
            <a:ext cx="6833566" cy="790352"/>
          </a:xfrm>
          <a:prstGeom prst="rect">
            <a:avLst/>
          </a:prstGeom>
          <a:noFill/>
          <a:ln>
            <a:noFill/>
          </a:ln>
        </p:spPr>
        <p:txBody>
          <a:bodyPr anchorCtr="0" anchor="b" bIns="81625" lIns="163275" spcFirstLastPara="1" rIns="163275" wrap="square" tIns="81625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25" name="Google Shape;925;p118"/>
          <p:cNvSpPr txBox="1"/>
          <p:nvPr>
            <p:ph idx="6" type="body"/>
          </p:nvPr>
        </p:nvSpPr>
        <p:spPr>
          <a:xfrm>
            <a:off x="9509009" y="7467596"/>
            <a:ext cx="7762991" cy="1632861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26" name="Google Shape;926;p118"/>
          <p:cNvSpPr/>
          <p:nvPr>
            <p:ph idx="7" type="pic"/>
          </p:nvPr>
        </p:nvSpPr>
        <p:spPr>
          <a:xfrm>
            <a:off x="0" y="2632513"/>
            <a:ext cx="8766629" cy="3753773"/>
          </a:xfrm>
          <a:prstGeom prst="rect">
            <a:avLst/>
          </a:prstGeom>
          <a:solidFill>
            <a:srgbClr val="E7F4D3"/>
          </a:solidFill>
          <a:ln>
            <a:noFill/>
          </a:ln>
        </p:spPr>
      </p:sp>
      <p:sp>
        <p:nvSpPr>
          <p:cNvPr id="927" name="Google Shape;927;p118"/>
          <p:cNvSpPr/>
          <p:nvPr/>
        </p:nvSpPr>
        <p:spPr>
          <a:xfrm>
            <a:off x="540658" y="7173684"/>
            <a:ext cx="1008745" cy="1008745"/>
          </a:xfrm>
          <a:prstGeom prst="ellipse">
            <a:avLst/>
          </a:prstGeom>
          <a:solidFill>
            <a:srgbClr val="B7DF7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accent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28" name="Google Shape;928;p118"/>
          <p:cNvSpPr/>
          <p:nvPr/>
        </p:nvSpPr>
        <p:spPr>
          <a:xfrm>
            <a:off x="11165457" y="1867529"/>
            <a:ext cx="878114" cy="878114"/>
          </a:xfrm>
          <a:prstGeom prst="ellipse">
            <a:avLst/>
          </a:prstGeom>
          <a:solidFill>
            <a:srgbClr val="FEB4C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accent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29" name="Google Shape;929;p118"/>
          <p:cNvSpPr/>
          <p:nvPr/>
        </p:nvSpPr>
        <p:spPr>
          <a:xfrm>
            <a:off x="0" y="6386286"/>
            <a:ext cx="8766630" cy="94343"/>
          </a:xfrm>
          <a:prstGeom prst="rect">
            <a:avLst/>
          </a:prstGeom>
          <a:solidFill>
            <a:srgbClr val="B7DF7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accent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30" name="Google Shape;930;p118"/>
          <p:cNvSpPr/>
          <p:nvPr/>
        </p:nvSpPr>
        <p:spPr>
          <a:xfrm>
            <a:off x="9519784" y="3531926"/>
            <a:ext cx="8766630" cy="94343"/>
          </a:xfrm>
          <a:prstGeom prst="rect">
            <a:avLst/>
          </a:prstGeom>
          <a:solidFill>
            <a:srgbClr val="FD91A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FED9E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Horisontal Images">
  <p:cSld name="3 Horisontal Images">
    <p:spTree>
      <p:nvGrpSpPr>
        <p:cNvPr id="93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p123"/>
          <p:cNvSpPr txBox="1"/>
          <p:nvPr>
            <p:ph type="title"/>
          </p:nvPr>
        </p:nvSpPr>
        <p:spPr>
          <a:xfrm>
            <a:off x="3072630" y="246956"/>
            <a:ext cx="14349567" cy="1203151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3" name="Google Shape;933;p123"/>
          <p:cNvSpPr txBox="1"/>
          <p:nvPr>
            <p:ph idx="11" type="ftr"/>
          </p:nvPr>
        </p:nvSpPr>
        <p:spPr>
          <a:xfrm>
            <a:off x="10507991" y="9463858"/>
            <a:ext cx="5790697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4" name="Google Shape;934;p123"/>
          <p:cNvSpPr txBox="1"/>
          <p:nvPr>
            <p:ph idx="12" type="sldNum"/>
          </p:nvPr>
        </p:nvSpPr>
        <p:spPr>
          <a:xfrm>
            <a:off x="17151170" y="9432788"/>
            <a:ext cx="1080120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35" name="Google Shape;935;p123"/>
          <p:cNvSpPr txBox="1"/>
          <p:nvPr>
            <p:ph idx="1" type="body"/>
          </p:nvPr>
        </p:nvSpPr>
        <p:spPr>
          <a:xfrm>
            <a:off x="3166542" y="1543100"/>
            <a:ext cx="14329592" cy="504056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rgbClr val="8D8D8D"/>
              </a:buClr>
              <a:buSzPts val="2400"/>
              <a:buNone/>
              <a:defRPr i="1">
                <a:solidFill>
                  <a:srgbClr val="8D8D8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36" name="Google Shape;936;p123"/>
          <p:cNvSpPr/>
          <p:nvPr/>
        </p:nvSpPr>
        <p:spPr>
          <a:xfrm>
            <a:off x="3238550" y="1399084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37" name="Google Shape;937;p123"/>
          <p:cNvSpPr/>
          <p:nvPr>
            <p:ph idx="2" type="pic"/>
          </p:nvPr>
        </p:nvSpPr>
        <p:spPr>
          <a:xfrm>
            <a:off x="-1" y="2407196"/>
            <a:ext cx="4462687" cy="4680520"/>
          </a:xfrm>
          <a:prstGeom prst="rect">
            <a:avLst/>
          </a:prstGeom>
          <a:solidFill>
            <a:srgbClr val="FED9E3"/>
          </a:solidFill>
          <a:ln>
            <a:noFill/>
          </a:ln>
        </p:spPr>
      </p:sp>
      <p:sp>
        <p:nvSpPr>
          <p:cNvPr id="938" name="Google Shape;938;p123"/>
          <p:cNvSpPr/>
          <p:nvPr>
            <p:ph idx="3" type="pic"/>
          </p:nvPr>
        </p:nvSpPr>
        <p:spPr>
          <a:xfrm>
            <a:off x="4462687" y="2407196"/>
            <a:ext cx="8568950" cy="4680520"/>
          </a:xfrm>
          <a:prstGeom prst="rect">
            <a:avLst/>
          </a:prstGeom>
          <a:solidFill>
            <a:srgbClr val="E7F4D3"/>
          </a:solidFill>
          <a:ln>
            <a:noFill/>
          </a:ln>
        </p:spPr>
      </p:sp>
      <p:sp>
        <p:nvSpPr>
          <p:cNvPr id="939" name="Google Shape;939;p123"/>
          <p:cNvSpPr/>
          <p:nvPr>
            <p:ph idx="4" type="pic"/>
          </p:nvPr>
        </p:nvSpPr>
        <p:spPr>
          <a:xfrm>
            <a:off x="13031638" y="2407196"/>
            <a:ext cx="5254774" cy="4680520"/>
          </a:xfrm>
          <a:prstGeom prst="rect">
            <a:avLst/>
          </a:prstGeom>
          <a:solidFill>
            <a:srgbClr val="C6F1FF"/>
          </a:solidFill>
          <a:ln>
            <a:noFill/>
          </a:ln>
        </p:spPr>
      </p:sp>
      <p:sp>
        <p:nvSpPr>
          <p:cNvPr id="940" name="Google Shape;940;p123"/>
          <p:cNvSpPr txBox="1"/>
          <p:nvPr>
            <p:ph idx="5" type="body"/>
          </p:nvPr>
        </p:nvSpPr>
        <p:spPr>
          <a:xfrm>
            <a:off x="1078310" y="7663779"/>
            <a:ext cx="16200313" cy="1530553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41" name="Google Shape;941;p123"/>
          <p:cNvSpPr/>
          <p:nvPr/>
        </p:nvSpPr>
        <p:spPr>
          <a:xfrm>
            <a:off x="1222326" y="7519764"/>
            <a:ext cx="3240360" cy="72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42" name="Google Shape;942;p123"/>
          <p:cNvSpPr/>
          <p:nvPr/>
        </p:nvSpPr>
        <p:spPr>
          <a:xfrm>
            <a:off x="-2" y="7087716"/>
            <a:ext cx="4463523" cy="144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43" name="Google Shape;943;p123"/>
          <p:cNvSpPr/>
          <p:nvPr/>
        </p:nvSpPr>
        <p:spPr>
          <a:xfrm>
            <a:off x="4463522" y="7087716"/>
            <a:ext cx="8568007" cy="14401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44" name="Google Shape;944;p123"/>
          <p:cNvSpPr/>
          <p:nvPr/>
        </p:nvSpPr>
        <p:spPr>
          <a:xfrm>
            <a:off x="13031637" y="7087716"/>
            <a:ext cx="5254774" cy="1440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 Images">
  <p:cSld name="5 Images"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25"/>
          <p:cNvSpPr txBox="1"/>
          <p:nvPr>
            <p:ph type="title"/>
          </p:nvPr>
        </p:nvSpPr>
        <p:spPr>
          <a:xfrm>
            <a:off x="3072630" y="246956"/>
            <a:ext cx="14349567" cy="1203151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7" name="Google Shape;947;p125"/>
          <p:cNvSpPr txBox="1"/>
          <p:nvPr>
            <p:ph idx="11" type="ftr"/>
          </p:nvPr>
        </p:nvSpPr>
        <p:spPr>
          <a:xfrm>
            <a:off x="10507991" y="9463858"/>
            <a:ext cx="5790697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8" name="Google Shape;948;p125"/>
          <p:cNvSpPr txBox="1"/>
          <p:nvPr>
            <p:ph idx="12" type="sldNum"/>
          </p:nvPr>
        </p:nvSpPr>
        <p:spPr>
          <a:xfrm>
            <a:off x="17151170" y="9432788"/>
            <a:ext cx="1080120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49" name="Google Shape;949;p125"/>
          <p:cNvSpPr txBox="1"/>
          <p:nvPr>
            <p:ph idx="1" type="body"/>
          </p:nvPr>
        </p:nvSpPr>
        <p:spPr>
          <a:xfrm>
            <a:off x="3166542" y="1543100"/>
            <a:ext cx="14329592" cy="504056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rgbClr val="8D8D8D"/>
              </a:buClr>
              <a:buSzPts val="2400"/>
              <a:buNone/>
              <a:defRPr i="1">
                <a:solidFill>
                  <a:srgbClr val="8D8D8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50" name="Google Shape;950;p125"/>
          <p:cNvSpPr/>
          <p:nvPr/>
        </p:nvSpPr>
        <p:spPr>
          <a:xfrm>
            <a:off x="3238550" y="1399084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51" name="Google Shape;951;p125"/>
          <p:cNvSpPr/>
          <p:nvPr>
            <p:ph idx="2" type="pic"/>
          </p:nvPr>
        </p:nvSpPr>
        <p:spPr>
          <a:xfrm>
            <a:off x="259681" y="2368873"/>
            <a:ext cx="3456285" cy="4930229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952" name="Google Shape;952;p125"/>
          <p:cNvSpPr/>
          <p:nvPr>
            <p:ph idx="3" type="pic"/>
          </p:nvPr>
        </p:nvSpPr>
        <p:spPr>
          <a:xfrm>
            <a:off x="3830737" y="2368873"/>
            <a:ext cx="3456285" cy="4930229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953" name="Google Shape;953;p125"/>
          <p:cNvSpPr/>
          <p:nvPr>
            <p:ph idx="4" type="pic"/>
          </p:nvPr>
        </p:nvSpPr>
        <p:spPr>
          <a:xfrm>
            <a:off x="7401812" y="2368873"/>
            <a:ext cx="3456285" cy="4930229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954" name="Google Shape;954;p125"/>
          <p:cNvSpPr/>
          <p:nvPr>
            <p:ph idx="5" type="pic"/>
          </p:nvPr>
        </p:nvSpPr>
        <p:spPr>
          <a:xfrm>
            <a:off x="10972849" y="2368873"/>
            <a:ext cx="3456285" cy="4930229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955" name="Google Shape;955;p125"/>
          <p:cNvSpPr/>
          <p:nvPr>
            <p:ph idx="6" type="pic"/>
          </p:nvPr>
        </p:nvSpPr>
        <p:spPr>
          <a:xfrm>
            <a:off x="14543905" y="2368873"/>
            <a:ext cx="3456285" cy="4930229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956" name="Google Shape;956;p125"/>
          <p:cNvSpPr txBox="1"/>
          <p:nvPr>
            <p:ph idx="7" type="body"/>
          </p:nvPr>
        </p:nvSpPr>
        <p:spPr>
          <a:xfrm>
            <a:off x="260350" y="6545040"/>
            <a:ext cx="3455988" cy="754062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txBody>
          <a:bodyPr anchorCtr="0" anchor="ctr" bIns="81625" lIns="163275" spcFirstLastPara="1" rIns="163275" wrap="square" tIns="81625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57" name="Google Shape;957;p125"/>
          <p:cNvSpPr txBox="1"/>
          <p:nvPr>
            <p:ph idx="8" type="body"/>
          </p:nvPr>
        </p:nvSpPr>
        <p:spPr>
          <a:xfrm>
            <a:off x="3831239" y="6545040"/>
            <a:ext cx="3455988" cy="754062"/>
          </a:xfrm>
          <a:prstGeom prst="rect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txBody>
          <a:bodyPr anchorCtr="0" anchor="ctr" bIns="81625" lIns="163275" spcFirstLastPara="1" rIns="163275" wrap="square" tIns="81625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58" name="Google Shape;958;p125"/>
          <p:cNvSpPr txBox="1"/>
          <p:nvPr>
            <p:ph idx="9" type="body"/>
          </p:nvPr>
        </p:nvSpPr>
        <p:spPr>
          <a:xfrm>
            <a:off x="14543905" y="6545040"/>
            <a:ext cx="3455988" cy="754062"/>
          </a:xfrm>
          <a:prstGeom prst="rect">
            <a:avLst/>
          </a:prstGeom>
          <a:solidFill>
            <a:schemeClr val="accent5">
              <a:alpha val="80000"/>
            </a:schemeClr>
          </a:solidFill>
          <a:ln>
            <a:noFill/>
          </a:ln>
        </p:spPr>
        <p:txBody>
          <a:bodyPr anchorCtr="0" anchor="ctr" bIns="81625" lIns="163275" spcFirstLastPara="1" rIns="163275" wrap="square" tIns="81625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59" name="Google Shape;959;p125"/>
          <p:cNvSpPr txBox="1"/>
          <p:nvPr>
            <p:ph idx="13" type="body"/>
          </p:nvPr>
        </p:nvSpPr>
        <p:spPr>
          <a:xfrm>
            <a:off x="10973017" y="6545040"/>
            <a:ext cx="3455988" cy="754062"/>
          </a:xfrm>
          <a:prstGeom prst="rect">
            <a:avLst/>
          </a:prstGeom>
          <a:solidFill>
            <a:schemeClr val="accent4">
              <a:alpha val="80000"/>
            </a:schemeClr>
          </a:solidFill>
          <a:ln>
            <a:noFill/>
          </a:ln>
        </p:spPr>
        <p:txBody>
          <a:bodyPr anchorCtr="0" anchor="ctr" bIns="81625" lIns="163275" spcFirstLastPara="1" rIns="163275" wrap="square" tIns="81625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60" name="Google Shape;960;p125"/>
          <p:cNvSpPr txBox="1"/>
          <p:nvPr>
            <p:ph idx="14" type="body"/>
          </p:nvPr>
        </p:nvSpPr>
        <p:spPr>
          <a:xfrm>
            <a:off x="7401960" y="6545040"/>
            <a:ext cx="3455988" cy="754062"/>
          </a:xfrm>
          <a:prstGeom prst="rect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txBody>
          <a:bodyPr anchorCtr="0" anchor="ctr" bIns="81625" lIns="163275" spcFirstLastPara="1" rIns="163275" wrap="square" tIns="81625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61" name="Google Shape;961;p125"/>
          <p:cNvSpPr txBox="1"/>
          <p:nvPr>
            <p:ph idx="15" type="body"/>
          </p:nvPr>
        </p:nvSpPr>
        <p:spPr>
          <a:xfrm>
            <a:off x="1078310" y="7663779"/>
            <a:ext cx="16200313" cy="1530553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62" name="Google Shape;962;p125"/>
          <p:cNvSpPr/>
          <p:nvPr/>
        </p:nvSpPr>
        <p:spPr>
          <a:xfrm>
            <a:off x="1222326" y="7519764"/>
            <a:ext cx="3240360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Columns 2">
  <p:cSld name="2 Columns 2">
    <p:spTree>
      <p:nvGrpSpPr>
        <p:cNvPr id="963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Google Shape;964;p129"/>
          <p:cNvSpPr txBox="1"/>
          <p:nvPr>
            <p:ph type="title"/>
          </p:nvPr>
        </p:nvSpPr>
        <p:spPr>
          <a:xfrm>
            <a:off x="3072630" y="246956"/>
            <a:ext cx="14349567" cy="1203151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5" name="Google Shape;965;p129"/>
          <p:cNvSpPr txBox="1"/>
          <p:nvPr>
            <p:ph idx="11" type="ftr"/>
          </p:nvPr>
        </p:nvSpPr>
        <p:spPr>
          <a:xfrm>
            <a:off x="10507991" y="9463858"/>
            <a:ext cx="5790697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6" name="Google Shape;966;p129"/>
          <p:cNvSpPr txBox="1"/>
          <p:nvPr>
            <p:ph idx="12" type="sldNum"/>
          </p:nvPr>
        </p:nvSpPr>
        <p:spPr>
          <a:xfrm>
            <a:off x="17151170" y="9432788"/>
            <a:ext cx="1080120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67" name="Google Shape;967;p129"/>
          <p:cNvSpPr txBox="1"/>
          <p:nvPr>
            <p:ph idx="1" type="body"/>
          </p:nvPr>
        </p:nvSpPr>
        <p:spPr>
          <a:xfrm>
            <a:off x="3166542" y="1543100"/>
            <a:ext cx="14329592" cy="504056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rgbClr val="8D8D8D"/>
              </a:buClr>
              <a:buSzPts val="2400"/>
              <a:buNone/>
              <a:defRPr i="1">
                <a:solidFill>
                  <a:srgbClr val="8D8D8D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68" name="Google Shape;968;p129"/>
          <p:cNvSpPr/>
          <p:nvPr/>
        </p:nvSpPr>
        <p:spPr>
          <a:xfrm>
            <a:off x="3238550" y="1399084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969" name="Google Shape;969;p129"/>
          <p:cNvGrpSpPr/>
          <p:nvPr/>
        </p:nvGrpSpPr>
        <p:grpSpPr>
          <a:xfrm>
            <a:off x="0" y="2814604"/>
            <a:ext cx="9664975" cy="3312368"/>
            <a:chOff x="0" y="2839244"/>
            <a:chExt cx="9664975" cy="3312368"/>
          </a:xfrm>
        </p:grpSpPr>
        <p:sp>
          <p:nvSpPr>
            <p:cNvPr id="970" name="Google Shape;970;p129"/>
            <p:cNvSpPr/>
            <p:nvPr/>
          </p:nvSpPr>
          <p:spPr>
            <a:xfrm>
              <a:off x="0" y="2839244"/>
              <a:ext cx="8441633" cy="33123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t/>
              </a:r>
              <a:endParaRPr b="0" i="0" sz="3200" u="none" cap="none" strike="noStrike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71" name="Google Shape;971;p129"/>
            <p:cNvSpPr/>
            <p:nvPr/>
          </p:nvSpPr>
          <p:spPr>
            <a:xfrm>
              <a:off x="8441633" y="2839244"/>
              <a:ext cx="1223342" cy="3312368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t/>
              </a:r>
              <a:endParaRPr b="0" i="0" sz="3200" u="none" cap="none" strike="noStrike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972" name="Google Shape;972;p129"/>
          <p:cNvGrpSpPr/>
          <p:nvPr/>
        </p:nvGrpSpPr>
        <p:grpSpPr>
          <a:xfrm rot="10800000">
            <a:off x="8621438" y="3303070"/>
            <a:ext cx="9664975" cy="3312368"/>
            <a:chOff x="0" y="2839244"/>
            <a:chExt cx="9664975" cy="3312368"/>
          </a:xfrm>
        </p:grpSpPr>
        <p:sp>
          <p:nvSpPr>
            <p:cNvPr id="973" name="Google Shape;973;p129"/>
            <p:cNvSpPr/>
            <p:nvPr/>
          </p:nvSpPr>
          <p:spPr>
            <a:xfrm>
              <a:off x="0" y="2839244"/>
              <a:ext cx="8441633" cy="33123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t/>
              </a:r>
              <a:endParaRPr b="0" i="0" sz="3200" u="none" cap="none" strike="noStrike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74" name="Google Shape;974;p129"/>
            <p:cNvSpPr/>
            <p:nvPr/>
          </p:nvSpPr>
          <p:spPr>
            <a:xfrm>
              <a:off x="8441633" y="2839244"/>
              <a:ext cx="1223342" cy="3312368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t/>
              </a:r>
              <a:endParaRPr b="0" i="0" sz="3200" u="none" cap="none" strike="noStrike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975" name="Google Shape;975;p129"/>
          <p:cNvSpPr txBox="1"/>
          <p:nvPr>
            <p:ph idx="2" type="body"/>
          </p:nvPr>
        </p:nvSpPr>
        <p:spPr>
          <a:xfrm>
            <a:off x="834889" y="3103641"/>
            <a:ext cx="7401338" cy="2823902"/>
          </a:xfrm>
          <a:prstGeom prst="rect">
            <a:avLst/>
          </a:prstGeom>
          <a:noFill/>
          <a:ln>
            <a:noFill/>
          </a:ln>
        </p:spPr>
        <p:txBody>
          <a:bodyPr anchorCtr="0" anchor="b" bIns="81625" lIns="163275" spcFirstLastPara="1" rIns="163275" wrap="square" tIns="816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None/>
              <a:defRPr i="0" sz="6600">
                <a:solidFill>
                  <a:schemeClr val="lt1"/>
                </a:solidFill>
                <a:latin typeface="Ultra"/>
                <a:ea typeface="Ultra"/>
                <a:cs typeface="Ultra"/>
                <a:sym typeface="Ultra"/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76" name="Google Shape;976;p129"/>
          <p:cNvSpPr txBox="1"/>
          <p:nvPr>
            <p:ph idx="3" type="body"/>
          </p:nvPr>
        </p:nvSpPr>
        <p:spPr>
          <a:xfrm>
            <a:off x="10065028" y="3605358"/>
            <a:ext cx="7401338" cy="2823902"/>
          </a:xfrm>
          <a:prstGeom prst="rect">
            <a:avLst/>
          </a:prstGeom>
          <a:noFill/>
          <a:ln>
            <a:noFill/>
          </a:ln>
        </p:spPr>
        <p:txBody>
          <a:bodyPr anchorCtr="0" anchor="b" bIns="81625" lIns="163275" spcFirstLastPara="1" rIns="163275" wrap="square" tIns="816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None/>
              <a:defRPr i="0" sz="6600">
                <a:solidFill>
                  <a:schemeClr val="lt1"/>
                </a:solidFill>
                <a:latin typeface="Ultra"/>
                <a:ea typeface="Ultra"/>
                <a:cs typeface="Ultra"/>
                <a:sym typeface="Ultra"/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grpSp>
        <p:nvGrpSpPr>
          <p:cNvPr id="977" name="Google Shape;977;p129"/>
          <p:cNvGrpSpPr/>
          <p:nvPr/>
        </p:nvGrpSpPr>
        <p:grpSpPr>
          <a:xfrm>
            <a:off x="0" y="6111441"/>
            <a:ext cx="9701241" cy="119030"/>
            <a:chOff x="0" y="6111441"/>
            <a:chExt cx="9701241" cy="119030"/>
          </a:xfrm>
        </p:grpSpPr>
        <p:sp>
          <p:nvSpPr>
            <p:cNvPr id="978" name="Google Shape;978;p129"/>
            <p:cNvSpPr/>
            <p:nvPr/>
          </p:nvSpPr>
          <p:spPr>
            <a:xfrm>
              <a:off x="0" y="6126973"/>
              <a:ext cx="9657281" cy="103498"/>
            </a:xfrm>
            <a:prstGeom prst="rect">
              <a:avLst/>
            </a:prstGeom>
            <a:solidFill>
              <a:srgbClr val="B7DF7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t/>
              </a:r>
              <a:endParaRPr b="0" i="0" sz="3200" u="none" cap="none" strike="noStrike">
                <a:solidFill>
                  <a:srgbClr val="FED9E3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79" name="Google Shape;979;p129"/>
            <p:cNvSpPr/>
            <p:nvPr/>
          </p:nvSpPr>
          <p:spPr>
            <a:xfrm>
              <a:off x="9657281" y="6111441"/>
              <a:ext cx="43960" cy="119029"/>
            </a:xfrm>
            <a:prstGeom prst="rtTriangle">
              <a:avLst/>
            </a:prstGeom>
            <a:solidFill>
              <a:srgbClr val="B7DF7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t/>
              </a:r>
              <a:endParaRPr b="0" i="0" sz="3200" u="none" cap="none" strike="noStrike">
                <a:solidFill>
                  <a:srgbClr val="FED9E3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980" name="Google Shape;980;p129"/>
          <p:cNvGrpSpPr/>
          <p:nvPr/>
        </p:nvGrpSpPr>
        <p:grpSpPr>
          <a:xfrm rot="10800000">
            <a:off x="8581997" y="3199915"/>
            <a:ext cx="9704415" cy="119030"/>
            <a:chOff x="-3174" y="6111441"/>
            <a:chExt cx="9704415" cy="119030"/>
          </a:xfrm>
        </p:grpSpPr>
        <p:sp>
          <p:nvSpPr>
            <p:cNvPr id="981" name="Google Shape;981;p129"/>
            <p:cNvSpPr/>
            <p:nvPr/>
          </p:nvSpPr>
          <p:spPr>
            <a:xfrm>
              <a:off x="-3174" y="6111441"/>
              <a:ext cx="9660456" cy="119030"/>
            </a:xfrm>
            <a:prstGeom prst="rect">
              <a:avLst/>
            </a:prstGeom>
            <a:solidFill>
              <a:srgbClr val="FD91A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t/>
              </a:r>
              <a:endParaRPr b="0" i="0" sz="3200" u="none" cap="none" strike="noStrike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82" name="Google Shape;982;p129"/>
            <p:cNvSpPr/>
            <p:nvPr/>
          </p:nvSpPr>
          <p:spPr>
            <a:xfrm>
              <a:off x="9657281" y="6111441"/>
              <a:ext cx="43960" cy="119029"/>
            </a:xfrm>
            <a:prstGeom prst="rtTriangle">
              <a:avLst/>
            </a:prstGeom>
            <a:solidFill>
              <a:srgbClr val="FD91A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t/>
              </a:r>
              <a:endParaRPr b="0" i="0" sz="3200" u="none" cap="none" strike="noStrike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983" name="Google Shape;983;p129"/>
          <p:cNvSpPr txBox="1"/>
          <p:nvPr>
            <p:ph idx="4" type="body"/>
          </p:nvPr>
        </p:nvSpPr>
        <p:spPr>
          <a:xfrm>
            <a:off x="829466" y="6348582"/>
            <a:ext cx="7412834" cy="1893718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84" name="Google Shape;984;p129"/>
          <p:cNvSpPr txBox="1"/>
          <p:nvPr>
            <p:ph idx="5" type="body"/>
          </p:nvPr>
        </p:nvSpPr>
        <p:spPr>
          <a:xfrm>
            <a:off x="10054379" y="6729738"/>
            <a:ext cx="7412834" cy="1893718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s and Text">
  <p:cSld name="Images and Text">
    <p:spTree>
      <p:nvGrpSpPr>
        <p:cNvPr id="985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Google Shape;986;p136"/>
          <p:cNvSpPr/>
          <p:nvPr/>
        </p:nvSpPr>
        <p:spPr>
          <a:xfrm>
            <a:off x="4458345" y="3412627"/>
            <a:ext cx="4022085" cy="4022085"/>
          </a:xfrm>
          <a:prstGeom prst="ellipse">
            <a:avLst/>
          </a:prstGeom>
          <a:solidFill>
            <a:srgbClr val="65922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accent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87" name="Google Shape;987;p136"/>
          <p:cNvSpPr/>
          <p:nvPr/>
        </p:nvSpPr>
        <p:spPr>
          <a:xfrm>
            <a:off x="2445722" y="6065022"/>
            <a:ext cx="2917180" cy="2917180"/>
          </a:xfrm>
          <a:prstGeom prst="ellipse">
            <a:avLst/>
          </a:prstGeom>
          <a:solidFill>
            <a:srgbClr val="F1024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accent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88" name="Google Shape;988;p136"/>
          <p:cNvSpPr/>
          <p:nvPr/>
        </p:nvSpPr>
        <p:spPr>
          <a:xfrm>
            <a:off x="1869641" y="2792663"/>
            <a:ext cx="3079949" cy="3079949"/>
          </a:xfrm>
          <a:prstGeom prst="ellipse">
            <a:avLst/>
          </a:prstGeom>
          <a:solidFill>
            <a:srgbClr val="0081A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accent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89" name="Google Shape;989;p136"/>
          <p:cNvSpPr/>
          <p:nvPr/>
        </p:nvSpPr>
        <p:spPr>
          <a:xfrm>
            <a:off x="7175549" y="7260833"/>
            <a:ext cx="811957" cy="81195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90" name="Google Shape;990;p136"/>
          <p:cNvSpPr/>
          <p:nvPr/>
        </p:nvSpPr>
        <p:spPr>
          <a:xfrm>
            <a:off x="1574220" y="6165309"/>
            <a:ext cx="1368152" cy="136815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91" name="Google Shape;991;p136"/>
          <p:cNvSpPr txBox="1"/>
          <p:nvPr>
            <p:ph type="title"/>
          </p:nvPr>
        </p:nvSpPr>
        <p:spPr>
          <a:xfrm>
            <a:off x="3072630" y="246956"/>
            <a:ext cx="14349567" cy="1203151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2" name="Google Shape;992;p136"/>
          <p:cNvSpPr txBox="1"/>
          <p:nvPr>
            <p:ph idx="11" type="ftr"/>
          </p:nvPr>
        </p:nvSpPr>
        <p:spPr>
          <a:xfrm>
            <a:off x="10507991" y="9463858"/>
            <a:ext cx="5790697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3" name="Google Shape;993;p136"/>
          <p:cNvSpPr txBox="1"/>
          <p:nvPr>
            <p:ph idx="12" type="sldNum"/>
          </p:nvPr>
        </p:nvSpPr>
        <p:spPr>
          <a:xfrm>
            <a:off x="17151170" y="9432788"/>
            <a:ext cx="1080120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94" name="Google Shape;994;p136"/>
          <p:cNvSpPr txBox="1"/>
          <p:nvPr>
            <p:ph idx="1" type="body"/>
          </p:nvPr>
        </p:nvSpPr>
        <p:spPr>
          <a:xfrm>
            <a:off x="3166542" y="1543100"/>
            <a:ext cx="14329592" cy="504056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rgbClr val="8D8D8D"/>
              </a:buClr>
              <a:buSzPts val="2400"/>
              <a:buNone/>
              <a:defRPr i="1">
                <a:solidFill>
                  <a:srgbClr val="8D8D8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95" name="Google Shape;995;p136"/>
          <p:cNvSpPr/>
          <p:nvPr/>
        </p:nvSpPr>
        <p:spPr>
          <a:xfrm>
            <a:off x="3238550" y="1399084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96" name="Google Shape;996;p136"/>
          <p:cNvSpPr/>
          <p:nvPr>
            <p:ph idx="2" type="pic"/>
          </p:nvPr>
        </p:nvSpPr>
        <p:spPr>
          <a:xfrm>
            <a:off x="1768041" y="2685392"/>
            <a:ext cx="3063073" cy="3063073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97" name="Google Shape;997;p136"/>
          <p:cNvSpPr/>
          <p:nvPr>
            <p:ph idx="3" type="pic"/>
          </p:nvPr>
        </p:nvSpPr>
        <p:spPr>
          <a:xfrm>
            <a:off x="4379821" y="3328309"/>
            <a:ext cx="3976216" cy="3976216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98" name="Google Shape;998;p136"/>
          <p:cNvSpPr/>
          <p:nvPr>
            <p:ph idx="4" type="pic"/>
          </p:nvPr>
        </p:nvSpPr>
        <p:spPr>
          <a:xfrm>
            <a:off x="2409803" y="6018154"/>
            <a:ext cx="2843075" cy="2843075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99" name="Google Shape;999;p136"/>
          <p:cNvSpPr/>
          <p:nvPr/>
        </p:nvSpPr>
        <p:spPr>
          <a:xfrm>
            <a:off x="903945" y="5316417"/>
            <a:ext cx="864096" cy="86409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00" name="Google Shape;1000;p136"/>
          <p:cNvSpPr/>
          <p:nvPr/>
        </p:nvSpPr>
        <p:spPr>
          <a:xfrm>
            <a:off x="2064474" y="5656588"/>
            <a:ext cx="432048" cy="43204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01" name="Google Shape;1001;p136"/>
          <p:cNvSpPr/>
          <p:nvPr/>
        </p:nvSpPr>
        <p:spPr>
          <a:xfrm>
            <a:off x="6367929" y="7855916"/>
            <a:ext cx="486995" cy="48699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02" name="Google Shape;1002;p136"/>
          <p:cNvSpPr/>
          <p:nvPr/>
        </p:nvSpPr>
        <p:spPr>
          <a:xfrm rot="3600000">
            <a:off x="9163259" y="2420421"/>
            <a:ext cx="1492195" cy="1492195"/>
          </a:xfrm>
          <a:prstGeom prst="blockArc">
            <a:avLst>
              <a:gd fmla="val 18941412" name="adj1"/>
              <a:gd fmla="val 11732646" name="adj2"/>
              <a:gd fmla="val 4340" name="adj3"/>
            </a:avLst>
          </a:prstGeom>
          <a:solidFill>
            <a:srgbClr val="D08DE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accent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03" name="Google Shape;1003;p136"/>
          <p:cNvSpPr/>
          <p:nvPr/>
        </p:nvSpPr>
        <p:spPr>
          <a:xfrm rot="6618510">
            <a:off x="9279847" y="2537009"/>
            <a:ext cx="1259018" cy="1259018"/>
          </a:xfrm>
          <a:prstGeom prst="blockArc">
            <a:avLst>
              <a:gd fmla="val 19452122" name="adj1"/>
              <a:gd fmla="val 11742259" name="adj2"/>
              <a:gd fmla="val 4894" name="adj3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accent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04" name="Google Shape;1004;p136"/>
          <p:cNvSpPr txBox="1"/>
          <p:nvPr>
            <p:ph idx="5" type="body"/>
          </p:nvPr>
        </p:nvSpPr>
        <p:spPr>
          <a:xfrm>
            <a:off x="10020638" y="2655891"/>
            <a:ext cx="7119363" cy="790352"/>
          </a:xfrm>
          <a:prstGeom prst="rect">
            <a:avLst/>
          </a:prstGeom>
          <a:noFill/>
          <a:ln>
            <a:noFill/>
          </a:ln>
        </p:spPr>
        <p:txBody>
          <a:bodyPr anchorCtr="0" anchor="b" bIns="81625" lIns="163275" spcFirstLastPara="1" rIns="163275" wrap="square" tIns="81625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360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05" name="Google Shape;1005;p136"/>
          <p:cNvSpPr txBox="1"/>
          <p:nvPr>
            <p:ph idx="6" type="body"/>
          </p:nvPr>
        </p:nvSpPr>
        <p:spPr>
          <a:xfrm>
            <a:off x="10706654" y="3362068"/>
            <a:ext cx="6433348" cy="2221750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06" name="Google Shape;1006;p136"/>
          <p:cNvSpPr/>
          <p:nvPr/>
        </p:nvSpPr>
        <p:spPr>
          <a:xfrm rot="3600000">
            <a:off x="9163259" y="5835460"/>
            <a:ext cx="1492195" cy="1492195"/>
          </a:xfrm>
          <a:prstGeom prst="blockArc">
            <a:avLst>
              <a:gd fmla="val 18941412" name="adj1"/>
              <a:gd fmla="val 11732646" name="adj2"/>
              <a:gd fmla="val 4340" name="adj3"/>
            </a:avLst>
          </a:prstGeom>
          <a:solidFill>
            <a:srgbClr val="FEC87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accent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07" name="Google Shape;1007;p136"/>
          <p:cNvSpPr/>
          <p:nvPr/>
        </p:nvSpPr>
        <p:spPr>
          <a:xfrm rot="6618510">
            <a:off x="9279847" y="5952048"/>
            <a:ext cx="1259018" cy="1259018"/>
          </a:xfrm>
          <a:prstGeom prst="blockArc">
            <a:avLst>
              <a:gd fmla="val 19452122" name="adj1"/>
              <a:gd fmla="val 11742259" name="adj2"/>
              <a:gd fmla="val 4894" name="adj3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accent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08" name="Google Shape;1008;p136"/>
          <p:cNvSpPr txBox="1"/>
          <p:nvPr>
            <p:ph idx="7" type="body"/>
          </p:nvPr>
        </p:nvSpPr>
        <p:spPr>
          <a:xfrm>
            <a:off x="10020638" y="6070930"/>
            <a:ext cx="7119363" cy="790352"/>
          </a:xfrm>
          <a:prstGeom prst="rect">
            <a:avLst/>
          </a:prstGeom>
          <a:noFill/>
          <a:ln>
            <a:noFill/>
          </a:ln>
        </p:spPr>
        <p:txBody>
          <a:bodyPr anchorCtr="0" anchor="b" bIns="81625" lIns="163275" spcFirstLastPara="1" rIns="163275" wrap="square" tIns="81625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09" name="Google Shape;1009;p136"/>
          <p:cNvSpPr txBox="1"/>
          <p:nvPr>
            <p:ph idx="8" type="body"/>
          </p:nvPr>
        </p:nvSpPr>
        <p:spPr>
          <a:xfrm>
            <a:off x="10706654" y="6777107"/>
            <a:ext cx="6433348" cy="2221750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ide Image">
  <p:cSld name="Wide Image">
    <p:spTree>
      <p:nvGrpSpPr>
        <p:cNvPr id="1010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p141"/>
          <p:cNvSpPr txBox="1"/>
          <p:nvPr>
            <p:ph type="title"/>
          </p:nvPr>
        </p:nvSpPr>
        <p:spPr>
          <a:xfrm>
            <a:off x="3072630" y="246956"/>
            <a:ext cx="14349567" cy="1203151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2" name="Google Shape;1012;p141"/>
          <p:cNvSpPr txBox="1"/>
          <p:nvPr>
            <p:ph idx="11" type="ftr"/>
          </p:nvPr>
        </p:nvSpPr>
        <p:spPr>
          <a:xfrm>
            <a:off x="10507991" y="9463858"/>
            <a:ext cx="5790697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3" name="Google Shape;1013;p141"/>
          <p:cNvSpPr txBox="1"/>
          <p:nvPr>
            <p:ph idx="12" type="sldNum"/>
          </p:nvPr>
        </p:nvSpPr>
        <p:spPr>
          <a:xfrm>
            <a:off x="17151170" y="9432788"/>
            <a:ext cx="1080120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14" name="Google Shape;1014;p141"/>
          <p:cNvSpPr txBox="1"/>
          <p:nvPr>
            <p:ph idx="1" type="body"/>
          </p:nvPr>
        </p:nvSpPr>
        <p:spPr>
          <a:xfrm>
            <a:off x="3166542" y="1543100"/>
            <a:ext cx="14329592" cy="504056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rgbClr val="8D8D8D"/>
              </a:buClr>
              <a:buSzPts val="2400"/>
              <a:buNone/>
              <a:defRPr i="1">
                <a:solidFill>
                  <a:srgbClr val="8D8D8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15" name="Google Shape;1015;p141"/>
          <p:cNvSpPr/>
          <p:nvPr/>
        </p:nvSpPr>
        <p:spPr>
          <a:xfrm>
            <a:off x="3238550" y="1399084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16" name="Google Shape;1016;p141"/>
          <p:cNvSpPr/>
          <p:nvPr>
            <p:ph idx="2" type="pic"/>
          </p:nvPr>
        </p:nvSpPr>
        <p:spPr>
          <a:xfrm>
            <a:off x="0" y="2407196"/>
            <a:ext cx="18286412" cy="5372461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017" name="Google Shape;1017;p141"/>
          <p:cNvSpPr txBox="1"/>
          <p:nvPr>
            <p:ph idx="3" type="body"/>
          </p:nvPr>
        </p:nvSpPr>
        <p:spPr>
          <a:xfrm>
            <a:off x="1078310" y="8157264"/>
            <a:ext cx="16200313" cy="1189936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18" name="Google Shape;1018;p141"/>
          <p:cNvSpPr/>
          <p:nvPr/>
        </p:nvSpPr>
        <p:spPr>
          <a:xfrm>
            <a:off x="1222326" y="8013249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19" name="Google Shape;1019;p141"/>
          <p:cNvSpPr txBox="1"/>
          <p:nvPr>
            <p:ph idx="4" type="body"/>
          </p:nvPr>
        </p:nvSpPr>
        <p:spPr>
          <a:xfrm>
            <a:off x="0" y="6647543"/>
            <a:ext cx="18286413" cy="1146629"/>
          </a:xfrm>
          <a:prstGeom prst="rect">
            <a:avLst/>
          </a:prstGeom>
          <a:solidFill>
            <a:srgbClr val="0081A9">
              <a:alpha val="80000"/>
            </a:srgbClr>
          </a:solidFill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>
            <a:lvl1pPr indent="-228600" lvl="0" marL="457200" algn="ctr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s &amp; Text">
  <p:cSld name="Images &amp; Tex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22"/>
          <p:cNvSpPr/>
          <p:nvPr/>
        </p:nvSpPr>
        <p:spPr>
          <a:xfrm>
            <a:off x="0" y="0"/>
            <a:ext cx="51435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5" name="Google Shape;75;p122"/>
          <p:cNvSpPr/>
          <p:nvPr>
            <p:ph idx="2" type="pic"/>
          </p:nvPr>
        </p:nvSpPr>
        <p:spPr>
          <a:xfrm>
            <a:off x="-1" y="5143500"/>
            <a:ext cx="9142413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76" name="Google Shape;76;p122"/>
          <p:cNvSpPr/>
          <p:nvPr>
            <p:ph idx="3" type="pic"/>
          </p:nvPr>
        </p:nvSpPr>
        <p:spPr>
          <a:xfrm>
            <a:off x="5120145" y="0"/>
            <a:ext cx="7119405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77" name="Google Shape;77;p122"/>
          <p:cNvSpPr/>
          <p:nvPr>
            <p:ph idx="4" type="pic"/>
          </p:nvPr>
        </p:nvSpPr>
        <p:spPr>
          <a:xfrm>
            <a:off x="12239550" y="0"/>
            <a:ext cx="6046863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78" name="Google Shape;78;p122"/>
          <p:cNvSpPr/>
          <p:nvPr/>
        </p:nvSpPr>
        <p:spPr>
          <a:xfrm>
            <a:off x="9142413" y="5143500"/>
            <a:ext cx="4105250" cy="5143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9" name="Google Shape;79;p122"/>
          <p:cNvSpPr/>
          <p:nvPr>
            <p:ph idx="5" type="pic"/>
          </p:nvPr>
        </p:nvSpPr>
        <p:spPr>
          <a:xfrm>
            <a:off x="13247662" y="5143500"/>
            <a:ext cx="5029236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80" name="Google Shape;80;p122"/>
          <p:cNvSpPr txBox="1"/>
          <p:nvPr>
            <p:ph type="title"/>
          </p:nvPr>
        </p:nvSpPr>
        <p:spPr>
          <a:xfrm>
            <a:off x="214214" y="751012"/>
            <a:ext cx="4680520" cy="1566931"/>
          </a:xfrm>
          <a:prstGeom prst="rect">
            <a:avLst/>
          </a:prstGeom>
          <a:noFill/>
          <a:ln>
            <a:noFill/>
          </a:ln>
        </p:spPr>
        <p:txBody>
          <a:bodyPr anchorCtr="0" anchor="b" bIns="81625" lIns="163275" spcFirstLastPara="1" rIns="163275" wrap="square" tIns="816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122"/>
          <p:cNvSpPr txBox="1"/>
          <p:nvPr>
            <p:ph idx="1" type="body"/>
          </p:nvPr>
        </p:nvSpPr>
        <p:spPr>
          <a:xfrm>
            <a:off x="214214" y="2552574"/>
            <a:ext cx="4680521" cy="2230886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Autofit/>
          </a:bodyPr>
          <a:lstStyle>
            <a:lvl1pPr indent="-228600" lvl="0" marL="457200" algn="ctr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i="0" sz="2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2" name="Google Shape;82;p122"/>
          <p:cNvSpPr txBox="1"/>
          <p:nvPr>
            <p:ph idx="6" type="body"/>
          </p:nvPr>
        </p:nvSpPr>
        <p:spPr>
          <a:xfrm>
            <a:off x="9287222" y="5359524"/>
            <a:ext cx="3816424" cy="4680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i="0" sz="2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Steps">
  <p:cSld name="3 Steps"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p142"/>
          <p:cNvSpPr/>
          <p:nvPr/>
        </p:nvSpPr>
        <p:spPr>
          <a:xfrm>
            <a:off x="-29722" y="8477753"/>
            <a:ext cx="6677030" cy="72043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22" name="Google Shape;1022;p142"/>
          <p:cNvSpPr/>
          <p:nvPr/>
        </p:nvSpPr>
        <p:spPr>
          <a:xfrm rot="10800000">
            <a:off x="5926875" y="6645437"/>
            <a:ext cx="720434" cy="2552751"/>
          </a:xfrm>
          <a:custGeom>
            <a:rect b="b" l="l" r="r" t="t"/>
            <a:pathLst>
              <a:path extrusionOk="0" h="2552751" w="720434">
                <a:moveTo>
                  <a:pt x="720433" y="2552751"/>
                </a:moveTo>
                <a:lnTo>
                  <a:pt x="0" y="2552751"/>
                </a:lnTo>
                <a:lnTo>
                  <a:pt x="0" y="720434"/>
                </a:lnTo>
                <a:lnTo>
                  <a:pt x="0" y="0"/>
                </a:lnTo>
                <a:lnTo>
                  <a:pt x="720434" y="720434"/>
                </a:lnTo>
                <a:lnTo>
                  <a:pt x="720433" y="720434"/>
                </a:lnTo>
                <a:close/>
              </a:path>
            </a:pathLst>
          </a:custGeom>
          <a:solidFill>
            <a:srgbClr val="0081A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23" name="Google Shape;1023;p142"/>
          <p:cNvSpPr txBox="1"/>
          <p:nvPr>
            <p:ph type="title"/>
          </p:nvPr>
        </p:nvSpPr>
        <p:spPr>
          <a:xfrm>
            <a:off x="3072630" y="246956"/>
            <a:ext cx="14349567" cy="1203151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4" name="Google Shape;1024;p142"/>
          <p:cNvSpPr txBox="1"/>
          <p:nvPr>
            <p:ph idx="11" type="ftr"/>
          </p:nvPr>
        </p:nvSpPr>
        <p:spPr>
          <a:xfrm>
            <a:off x="10507991" y="9463858"/>
            <a:ext cx="5790697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5" name="Google Shape;1025;p142"/>
          <p:cNvSpPr txBox="1"/>
          <p:nvPr>
            <p:ph idx="12" type="sldNum"/>
          </p:nvPr>
        </p:nvSpPr>
        <p:spPr>
          <a:xfrm>
            <a:off x="17151170" y="9432788"/>
            <a:ext cx="1080120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26" name="Google Shape;1026;p142"/>
          <p:cNvSpPr txBox="1"/>
          <p:nvPr>
            <p:ph idx="1" type="body"/>
          </p:nvPr>
        </p:nvSpPr>
        <p:spPr>
          <a:xfrm>
            <a:off x="3166542" y="1543100"/>
            <a:ext cx="14329592" cy="504056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rgbClr val="8D8D8D"/>
              </a:buClr>
              <a:buSzPts val="2400"/>
              <a:buNone/>
              <a:defRPr i="1">
                <a:solidFill>
                  <a:srgbClr val="8D8D8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27" name="Google Shape;1027;p142"/>
          <p:cNvSpPr/>
          <p:nvPr/>
        </p:nvSpPr>
        <p:spPr>
          <a:xfrm>
            <a:off x="3238550" y="1399084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28" name="Google Shape;1028;p142"/>
          <p:cNvSpPr/>
          <p:nvPr/>
        </p:nvSpPr>
        <p:spPr>
          <a:xfrm rot="10800000">
            <a:off x="5926875" y="6645436"/>
            <a:ext cx="4600136" cy="720434"/>
          </a:xfrm>
          <a:custGeom>
            <a:rect b="b" l="l" r="r" t="t"/>
            <a:pathLst>
              <a:path extrusionOk="0" h="720434" w="4600136">
                <a:moveTo>
                  <a:pt x="4600136" y="720434"/>
                </a:moveTo>
                <a:lnTo>
                  <a:pt x="3879703" y="720434"/>
                </a:lnTo>
                <a:lnTo>
                  <a:pt x="3879702" y="720434"/>
                </a:lnTo>
                <a:lnTo>
                  <a:pt x="707423" y="720434"/>
                </a:lnTo>
                <a:lnTo>
                  <a:pt x="0" y="13011"/>
                </a:lnTo>
                <a:lnTo>
                  <a:pt x="0" y="0"/>
                </a:lnTo>
                <a:lnTo>
                  <a:pt x="3879702" y="0"/>
                </a:lnTo>
                <a:lnTo>
                  <a:pt x="3879703" y="0"/>
                </a:lnTo>
                <a:lnTo>
                  <a:pt x="387970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29" name="Google Shape;1029;p142"/>
          <p:cNvSpPr/>
          <p:nvPr/>
        </p:nvSpPr>
        <p:spPr>
          <a:xfrm rot="10800000">
            <a:off x="9806577" y="4813120"/>
            <a:ext cx="720434" cy="2552751"/>
          </a:xfrm>
          <a:custGeom>
            <a:rect b="b" l="l" r="r" t="t"/>
            <a:pathLst>
              <a:path extrusionOk="0" h="2552751" w="720434">
                <a:moveTo>
                  <a:pt x="720433" y="2552751"/>
                </a:moveTo>
                <a:lnTo>
                  <a:pt x="0" y="2552751"/>
                </a:lnTo>
                <a:lnTo>
                  <a:pt x="0" y="720434"/>
                </a:lnTo>
                <a:lnTo>
                  <a:pt x="0" y="0"/>
                </a:lnTo>
                <a:lnTo>
                  <a:pt x="720434" y="720434"/>
                </a:lnTo>
                <a:lnTo>
                  <a:pt x="720433" y="720434"/>
                </a:lnTo>
                <a:close/>
              </a:path>
            </a:pathLst>
          </a:custGeom>
          <a:solidFill>
            <a:srgbClr val="65922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30" name="Google Shape;1030;p142"/>
          <p:cNvSpPr/>
          <p:nvPr/>
        </p:nvSpPr>
        <p:spPr>
          <a:xfrm>
            <a:off x="9806575" y="4813119"/>
            <a:ext cx="4600136" cy="720434"/>
          </a:xfrm>
          <a:custGeom>
            <a:rect b="b" l="l" r="r" t="t"/>
            <a:pathLst>
              <a:path extrusionOk="0" h="720434" w="4600136">
                <a:moveTo>
                  <a:pt x="0" y="0"/>
                </a:moveTo>
                <a:lnTo>
                  <a:pt x="720433" y="0"/>
                </a:lnTo>
                <a:lnTo>
                  <a:pt x="720434" y="0"/>
                </a:lnTo>
                <a:lnTo>
                  <a:pt x="3898149" y="0"/>
                </a:lnTo>
                <a:lnTo>
                  <a:pt x="4600136" y="701987"/>
                </a:lnTo>
                <a:lnTo>
                  <a:pt x="4600136" y="720434"/>
                </a:lnTo>
                <a:lnTo>
                  <a:pt x="720434" y="720434"/>
                </a:lnTo>
                <a:lnTo>
                  <a:pt x="720433" y="720434"/>
                </a:lnTo>
                <a:lnTo>
                  <a:pt x="720433" y="72043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31" name="Google Shape;1031;p142"/>
          <p:cNvSpPr/>
          <p:nvPr/>
        </p:nvSpPr>
        <p:spPr>
          <a:xfrm rot="10800000">
            <a:off x="13686278" y="2980804"/>
            <a:ext cx="720434" cy="2552751"/>
          </a:xfrm>
          <a:custGeom>
            <a:rect b="b" l="l" r="r" t="t"/>
            <a:pathLst>
              <a:path extrusionOk="0" h="2552751" w="720434">
                <a:moveTo>
                  <a:pt x="720433" y="2552751"/>
                </a:moveTo>
                <a:lnTo>
                  <a:pt x="0" y="2552751"/>
                </a:lnTo>
                <a:lnTo>
                  <a:pt x="0" y="720434"/>
                </a:lnTo>
                <a:lnTo>
                  <a:pt x="0" y="0"/>
                </a:lnTo>
                <a:lnTo>
                  <a:pt x="720434" y="720434"/>
                </a:lnTo>
                <a:lnTo>
                  <a:pt x="720433" y="720434"/>
                </a:lnTo>
                <a:close/>
              </a:path>
            </a:pathLst>
          </a:custGeom>
          <a:solidFill>
            <a:srgbClr val="F1024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32" name="Google Shape;1032;p142"/>
          <p:cNvSpPr/>
          <p:nvPr/>
        </p:nvSpPr>
        <p:spPr>
          <a:xfrm>
            <a:off x="13686277" y="2980803"/>
            <a:ext cx="4600135" cy="720434"/>
          </a:xfrm>
          <a:custGeom>
            <a:rect b="b" l="l" r="r" t="t"/>
            <a:pathLst>
              <a:path extrusionOk="0" h="720434" w="4600135">
                <a:moveTo>
                  <a:pt x="0" y="0"/>
                </a:moveTo>
                <a:lnTo>
                  <a:pt x="720433" y="0"/>
                </a:lnTo>
                <a:lnTo>
                  <a:pt x="720434" y="0"/>
                </a:lnTo>
                <a:lnTo>
                  <a:pt x="4600135" y="0"/>
                </a:lnTo>
                <a:lnTo>
                  <a:pt x="4600135" y="720434"/>
                </a:lnTo>
                <a:lnTo>
                  <a:pt x="720434" y="720434"/>
                </a:lnTo>
                <a:lnTo>
                  <a:pt x="720433" y="720434"/>
                </a:lnTo>
                <a:lnTo>
                  <a:pt x="720433" y="72043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33" name="Google Shape;1033;p142"/>
          <p:cNvSpPr txBox="1"/>
          <p:nvPr/>
        </p:nvSpPr>
        <p:spPr>
          <a:xfrm>
            <a:off x="6886463" y="7365870"/>
            <a:ext cx="1941557" cy="19389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None/>
            </a:pPr>
            <a:r>
              <a:rPr b="0" i="0" lang="en-US" sz="12000" u="none" cap="none" strike="noStrike">
                <a:solidFill>
                  <a:srgbClr val="53D6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01</a:t>
            </a:r>
            <a:endParaRPr b="0" i="0" sz="12000" u="none" cap="none" strike="noStrike">
              <a:solidFill>
                <a:srgbClr val="53D6F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034" name="Google Shape;1034;p142"/>
          <p:cNvSpPr txBox="1"/>
          <p:nvPr/>
        </p:nvSpPr>
        <p:spPr>
          <a:xfrm>
            <a:off x="10766800" y="5533553"/>
            <a:ext cx="1941557" cy="19389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None/>
            </a:pPr>
            <a:r>
              <a:rPr b="0" i="0" lang="en-US" sz="12000" u="none" cap="none" strike="noStrike">
                <a:solidFill>
                  <a:srgbClr val="B7DF7D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02</a:t>
            </a:r>
            <a:endParaRPr b="0" i="0" sz="12000" u="none" cap="none" strike="noStrike">
              <a:solidFill>
                <a:srgbClr val="B7DF7D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035" name="Google Shape;1035;p142"/>
          <p:cNvSpPr txBox="1"/>
          <p:nvPr/>
        </p:nvSpPr>
        <p:spPr>
          <a:xfrm>
            <a:off x="14647139" y="3701237"/>
            <a:ext cx="1941557" cy="19389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None/>
            </a:pPr>
            <a:r>
              <a:rPr b="0" i="0" lang="en-US" sz="12000" u="none" cap="none" strike="noStrike">
                <a:solidFill>
                  <a:srgbClr val="FD91A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03</a:t>
            </a:r>
            <a:endParaRPr b="0" i="0" sz="12000" u="none" cap="none" strike="noStrike">
              <a:solidFill>
                <a:srgbClr val="FD91A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036" name="Google Shape;1036;p142"/>
          <p:cNvSpPr/>
          <p:nvPr/>
        </p:nvSpPr>
        <p:spPr>
          <a:xfrm>
            <a:off x="9121024" y="6645436"/>
            <a:ext cx="1404929" cy="720434"/>
          </a:xfrm>
          <a:custGeom>
            <a:rect b="b" l="l" r="r" t="t"/>
            <a:pathLst>
              <a:path extrusionOk="0" h="720434" w="1404929">
                <a:moveTo>
                  <a:pt x="684495" y="0"/>
                </a:moveTo>
                <a:lnTo>
                  <a:pt x="684496" y="1"/>
                </a:lnTo>
                <a:lnTo>
                  <a:pt x="685961" y="1"/>
                </a:lnTo>
                <a:lnTo>
                  <a:pt x="685961" y="1466"/>
                </a:lnTo>
                <a:lnTo>
                  <a:pt x="1404929" y="720434"/>
                </a:lnTo>
                <a:lnTo>
                  <a:pt x="1403863" y="720434"/>
                </a:lnTo>
                <a:lnTo>
                  <a:pt x="0" y="1"/>
                </a:lnTo>
                <a:lnTo>
                  <a:pt x="684495" y="1"/>
                </a:lnTo>
                <a:close/>
              </a:path>
            </a:pathLst>
          </a:custGeom>
          <a:solidFill>
            <a:schemeClr val="dk2">
              <a:alpha val="32156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37" name="Google Shape;1037;p142"/>
          <p:cNvSpPr/>
          <p:nvPr/>
        </p:nvSpPr>
        <p:spPr>
          <a:xfrm>
            <a:off x="5224409" y="8477753"/>
            <a:ext cx="1404929" cy="720434"/>
          </a:xfrm>
          <a:custGeom>
            <a:rect b="b" l="l" r="r" t="t"/>
            <a:pathLst>
              <a:path extrusionOk="0" h="720434" w="1404929">
                <a:moveTo>
                  <a:pt x="684495" y="0"/>
                </a:moveTo>
                <a:lnTo>
                  <a:pt x="684496" y="1"/>
                </a:lnTo>
                <a:lnTo>
                  <a:pt x="685961" y="1"/>
                </a:lnTo>
                <a:lnTo>
                  <a:pt x="685961" y="1466"/>
                </a:lnTo>
                <a:lnTo>
                  <a:pt x="1404929" y="720434"/>
                </a:lnTo>
                <a:lnTo>
                  <a:pt x="1403863" y="720434"/>
                </a:lnTo>
                <a:lnTo>
                  <a:pt x="0" y="1"/>
                </a:lnTo>
                <a:lnTo>
                  <a:pt x="684495" y="1"/>
                </a:lnTo>
                <a:close/>
              </a:path>
            </a:pathLst>
          </a:custGeom>
          <a:solidFill>
            <a:schemeClr val="dk1">
              <a:alpha val="32156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38" name="Google Shape;1038;p142"/>
          <p:cNvSpPr/>
          <p:nvPr/>
        </p:nvSpPr>
        <p:spPr>
          <a:xfrm>
            <a:off x="13001594" y="4808553"/>
            <a:ext cx="1404929" cy="720434"/>
          </a:xfrm>
          <a:custGeom>
            <a:rect b="b" l="l" r="r" t="t"/>
            <a:pathLst>
              <a:path extrusionOk="0" h="720434" w="1404929">
                <a:moveTo>
                  <a:pt x="684495" y="0"/>
                </a:moveTo>
                <a:lnTo>
                  <a:pt x="684496" y="1"/>
                </a:lnTo>
                <a:lnTo>
                  <a:pt x="685961" y="1"/>
                </a:lnTo>
                <a:lnTo>
                  <a:pt x="685961" y="1466"/>
                </a:lnTo>
                <a:lnTo>
                  <a:pt x="1404929" y="720434"/>
                </a:lnTo>
                <a:lnTo>
                  <a:pt x="1403863" y="720434"/>
                </a:lnTo>
                <a:lnTo>
                  <a:pt x="0" y="1"/>
                </a:lnTo>
                <a:lnTo>
                  <a:pt x="684495" y="1"/>
                </a:lnTo>
                <a:close/>
              </a:path>
            </a:pathLst>
          </a:custGeom>
          <a:solidFill>
            <a:schemeClr val="dk2">
              <a:alpha val="32156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39" name="Google Shape;1039;p142"/>
          <p:cNvSpPr txBox="1"/>
          <p:nvPr>
            <p:ph idx="2" type="body"/>
          </p:nvPr>
        </p:nvSpPr>
        <p:spPr>
          <a:xfrm>
            <a:off x="773723" y="6494220"/>
            <a:ext cx="4851245" cy="720080"/>
          </a:xfrm>
          <a:prstGeom prst="rect">
            <a:avLst/>
          </a:prstGeom>
          <a:noFill/>
          <a:ln>
            <a:noFill/>
          </a:ln>
        </p:spPr>
        <p:txBody>
          <a:bodyPr anchorCtr="0" anchor="b" bIns="81625" lIns="163275" spcFirstLastPara="1" rIns="163275" wrap="square" tIns="81625">
            <a:noAutofit/>
          </a:bodyPr>
          <a:lstStyle>
            <a:lvl1pPr indent="-228600" lvl="0" marL="457200" algn="r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i="0" sz="2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40" name="Google Shape;1040;p142"/>
          <p:cNvSpPr txBox="1"/>
          <p:nvPr>
            <p:ph idx="3" type="body"/>
          </p:nvPr>
        </p:nvSpPr>
        <p:spPr>
          <a:xfrm>
            <a:off x="759655" y="7249864"/>
            <a:ext cx="4872043" cy="1223322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Autofit/>
          </a:bodyPr>
          <a:lstStyle>
            <a:lvl1pPr indent="-228600" lvl="0" marL="457200" algn="r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i="0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41" name="Google Shape;1041;p142"/>
          <p:cNvSpPr/>
          <p:nvPr/>
        </p:nvSpPr>
        <p:spPr>
          <a:xfrm>
            <a:off x="2251327" y="7152456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42" name="Google Shape;1042;p142"/>
          <p:cNvSpPr txBox="1"/>
          <p:nvPr>
            <p:ph idx="4" type="body"/>
          </p:nvPr>
        </p:nvSpPr>
        <p:spPr>
          <a:xfrm>
            <a:off x="4682197" y="4668503"/>
            <a:ext cx="4851245" cy="720080"/>
          </a:xfrm>
          <a:prstGeom prst="rect">
            <a:avLst/>
          </a:prstGeom>
          <a:noFill/>
          <a:ln>
            <a:noFill/>
          </a:ln>
        </p:spPr>
        <p:txBody>
          <a:bodyPr anchorCtr="0" anchor="b" bIns="81625" lIns="163275" spcFirstLastPara="1" rIns="163275" wrap="square" tIns="81625">
            <a:noAutofit/>
          </a:bodyPr>
          <a:lstStyle>
            <a:lvl1pPr indent="-228600" lvl="0" marL="457200" algn="r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i="0" sz="28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43" name="Google Shape;1043;p142"/>
          <p:cNvSpPr txBox="1"/>
          <p:nvPr>
            <p:ph idx="5" type="body"/>
          </p:nvPr>
        </p:nvSpPr>
        <p:spPr>
          <a:xfrm>
            <a:off x="4668129" y="5424147"/>
            <a:ext cx="4872043" cy="1223322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Autofit/>
          </a:bodyPr>
          <a:lstStyle>
            <a:lvl1pPr indent="-228600" lvl="0" marL="457200" algn="r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i="0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44" name="Google Shape;1044;p142"/>
          <p:cNvSpPr/>
          <p:nvPr/>
        </p:nvSpPr>
        <p:spPr>
          <a:xfrm>
            <a:off x="6159801" y="5326739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45" name="Google Shape;1045;p142"/>
          <p:cNvSpPr txBox="1"/>
          <p:nvPr>
            <p:ph idx="6" type="body"/>
          </p:nvPr>
        </p:nvSpPr>
        <p:spPr>
          <a:xfrm>
            <a:off x="8564878" y="2829587"/>
            <a:ext cx="4851245" cy="720080"/>
          </a:xfrm>
          <a:prstGeom prst="rect">
            <a:avLst/>
          </a:prstGeom>
          <a:noFill/>
          <a:ln>
            <a:noFill/>
          </a:ln>
        </p:spPr>
        <p:txBody>
          <a:bodyPr anchorCtr="0" anchor="b" bIns="81625" lIns="163275" spcFirstLastPara="1" rIns="163275" wrap="square" tIns="81625">
            <a:noAutofit/>
          </a:bodyPr>
          <a:lstStyle>
            <a:lvl1pPr indent="-228600" lvl="0" marL="457200" algn="r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i="0" sz="28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46" name="Google Shape;1046;p142"/>
          <p:cNvSpPr txBox="1"/>
          <p:nvPr>
            <p:ph idx="7" type="body"/>
          </p:nvPr>
        </p:nvSpPr>
        <p:spPr>
          <a:xfrm>
            <a:off x="8550810" y="3585231"/>
            <a:ext cx="4872043" cy="1223322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Autofit/>
          </a:bodyPr>
          <a:lstStyle>
            <a:lvl1pPr indent="-228600" lvl="0" marL="457200" algn="r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i="0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47" name="Google Shape;1047;p142"/>
          <p:cNvSpPr/>
          <p:nvPr/>
        </p:nvSpPr>
        <p:spPr>
          <a:xfrm>
            <a:off x="10042482" y="3487823"/>
            <a:ext cx="3240360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eric List - 5 Items">
  <p:cSld name="Numeric List - 5 Items">
    <p:spTree>
      <p:nvGrpSpPr>
        <p:cNvPr id="1048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Google Shape;1049;p146"/>
          <p:cNvSpPr txBox="1"/>
          <p:nvPr>
            <p:ph type="title"/>
          </p:nvPr>
        </p:nvSpPr>
        <p:spPr>
          <a:xfrm>
            <a:off x="3072630" y="246956"/>
            <a:ext cx="14349567" cy="1203151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0" name="Google Shape;1050;p146"/>
          <p:cNvSpPr txBox="1"/>
          <p:nvPr>
            <p:ph idx="11" type="ftr"/>
          </p:nvPr>
        </p:nvSpPr>
        <p:spPr>
          <a:xfrm>
            <a:off x="10507991" y="9463858"/>
            <a:ext cx="5790697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1" name="Google Shape;1051;p146"/>
          <p:cNvSpPr txBox="1"/>
          <p:nvPr>
            <p:ph idx="12" type="sldNum"/>
          </p:nvPr>
        </p:nvSpPr>
        <p:spPr>
          <a:xfrm>
            <a:off x="17151170" y="9432788"/>
            <a:ext cx="1080120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52" name="Google Shape;1052;p146"/>
          <p:cNvSpPr txBox="1"/>
          <p:nvPr>
            <p:ph idx="1" type="body"/>
          </p:nvPr>
        </p:nvSpPr>
        <p:spPr>
          <a:xfrm>
            <a:off x="3166542" y="1543100"/>
            <a:ext cx="14329592" cy="504056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rgbClr val="8D8D8D"/>
              </a:buClr>
              <a:buSzPts val="2400"/>
              <a:buNone/>
              <a:defRPr i="1">
                <a:solidFill>
                  <a:srgbClr val="8D8D8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53" name="Google Shape;1053;p146"/>
          <p:cNvSpPr/>
          <p:nvPr/>
        </p:nvSpPr>
        <p:spPr>
          <a:xfrm>
            <a:off x="3238550" y="1399084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54" name="Google Shape;1054;p146"/>
          <p:cNvSpPr/>
          <p:nvPr/>
        </p:nvSpPr>
        <p:spPr>
          <a:xfrm>
            <a:off x="8280234" y="2652267"/>
            <a:ext cx="648072" cy="64807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1</a:t>
            </a:r>
            <a:endParaRPr b="0" i="0" sz="3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55" name="Google Shape;1055;p146"/>
          <p:cNvSpPr/>
          <p:nvPr/>
        </p:nvSpPr>
        <p:spPr>
          <a:xfrm>
            <a:off x="8280234" y="4013157"/>
            <a:ext cx="648072" cy="64807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2</a:t>
            </a:r>
            <a:endParaRPr b="0" i="0" sz="3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56" name="Google Shape;1056;p146"/>
          <p:cNvSpPr/>
          <p:nvPr/>
        </p:nvSpPr>
        <p:spPr>
          <a:xfrm>
            <a:off x="8280234" y="5374047"/>
            <a:ext cx="648072" cy="64807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3</a:t>
            </a:r>
            <a:endParaRPr b="0" i="0" sz="3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57" name="Google Shape;1057;p146"/>
          <p:cNvSpPr/>
          <p:nvPr/>
        </p:nvSpPr>
        <p:spPr>
          <a:xfrm>
            <a:off x="8280234" y="6734937"/>
            <a:ext cx="648072" cy="64807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4</a:t>
            </a:r>
            <a:endParaRPr b="0" i="0" sz="3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58" name="Google Shape;1058;p146"/>
          <p:cNvSpPr/>
          <p:nvPr/>
        </p:nvSpPr>
        <p:spPr>
          <a:xfrm>
            <a:off x="8280234" y="8095827"/>
            <a:ext cx="648072" cy="64807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5</a:t>
            </a:r>
            <a:endParaRPr b="0" i="0" sz="3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59" name="Google Shape;1059;p146"/>
          <p:cNvSpPr txBox="1"/>
          <p:nvPr>
            <p:ph idx="2" type="body"/>
          </p:nvPr>
        </p:nvSpPr>
        <p:spPr>
          <a:xfrm>
            <a:off x="9000876" y="2442119"/>
            <a:ext cx="8590438" cy="1078383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i="0" sz="2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60" name="Google Shape;1060;p146"/>
          <p:cNvSpPr txBox="1"/>
          <p:nvPr>
            <p:ph idx="3" type="body"/>
          </p:nvPr>
        </p:nvSpPr>
        <p:spPr>
          <a:xfrm>
            <a:off x="9000876" y="3804747"/>
            <a:ext cx="8590438" cy="1078383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i="0" sz="2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61" name="Google Shape;1061;p146"/>
          <p:cNvSpPr txBox="1"/>
          <p:nvPr>
            <p:ph idx="4" type="body"/>
          </p:nvPr>
        </p:nvSpPr>
        <p:spPr>
          <a:xfrm>
            <a:off x="9000876" y="5167375"/>
            <a:ext cx="8590438" cy="1078383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i="0" sz="2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62" name="Google Shape;1062;p146"/>
          <p:cNvSpPr txBox="1"/>
          <p:nvPr>
            <p:ph idx="5" type="body"/>
          </p:nvPr>
        </p:nvSpPr>
        <p:spPr>
          <a:xfrm>
            <a:off x="9000876" y="6530003"/>
            <a:ext cx="8590438" cy="1078383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i="0" sz="2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63" name="Google Shape;1063;p146"/>
          <p:cNvSpPr txBox="1"/>
          <p:nvPr>
            <p:ph idx="6" type="body"/>
          </p:nvPr>
        </p:nvSpPr>
        <p:spPr>
          <a:xfrm>
            <a:off x="9000876" y="7892631"/>
            <a:ext cx="8590438" cy="1078383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i="0" sz="2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64" name="Google Shape;1064;p146"/>
          <p:cNvSpPr txBox="1"/>
          <p:nvPr>
            <p:ph idx="7" type="body"/>
          </p:nvPr>
        </p:nvSpPr>
        <p:spPr>
          <a:xfrm>
            <a:off x="783772" y="3226163"/>
            <a:ext cx="6894286" cy="4974412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>
            <a:lvl1pPr indent="-228600" lvl="0" marL="457200" algn="ctr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i="0" sz="4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 Points 2">
  <p:cSld name="4 Points 2">
    <p:spTree>
      <p:nvGrpSpPr>
        <p:cNvPr id="1065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6" name="Google Shape;1066;p147"/>
          <p:cNvGrpSpPr/>
          <p:nvPr/>
        </p:nvGrpSpPr>
        <p:grpSpPr>
          <a:xfrm>
            <a:off x="725872" y="2982872"/>
            <a:ext cx="17560541" cy="2475756"/>
            <a:chOff x="725872" y="2982872"/>
            <a:chExt cx="17560541" cy="2475756"/>
          </a:xfrm>
        </p:grpSpPr>
        <p:sp>
          <p:nvSpPr>
            <p:cNvPr id="1067" name="Google Shape;1067;p147"/>
            <p:cNvSpPr/>
            <p:nvPr/>
          </p:nvSpPr>
          <p:spPr>
            <a:xfrm>
              <a:off x="10548745" y="2982873"/>
              <a:ext cx="7737668" cy="133228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t/>
              </a:r>
              <a:endParaRPr b="0" i="0" sz="3200" u="none" cap="none" strike="noStrike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068" name="Google Shape;1068;p147"/>
            <p:cNvSpPr/>
            <p:nvPr/>
          </p:nvSpPr>
          <p:spPr>
            <a:xfrm>
              <a:off x="8217884" y="2982872"/>
              <a:ext cx="2330858" cy="2475754"/>
            </a:xfrm>
            <a:custGeom>
              <a:rect b="b" l="l" r="r" t="t"/>
              <a:pathLst>
                <a:path extrusionOk="0" h="2475754" w="2330858">
                  <a:moveTo>
                    <a:pt x="0" y="0"/>
                  </a:moveTo>
                  <a:lnTo>
                    <a:pt x="2330857" y="0"/>
                  </a:lnTo>
                  <a:lnTo>
                    <a:pt x="2330857" y="1332289"/>
                  </a:lnTo>
                  <a:lnTo>
                    <a:pt x="2330858" y="1332289"/>
                  </a:lnTo>
                  <a:lnTo>
                    <a:pt x="2330858" y="1332290"/>
                  </a:lnTo>
                  <a:lnTo>
                    <a:pt x="2" y="2475754"/>
                  </a:lnTo>
                  <a:lnTo>
                    <a:pt x="1" y="2475754"/>
                  </a:lnTo>
                  <a:lnTo>
                    <a:pt x="1" y="2286931"/>
                  </a:lnTo>
                  <a:lnTo>
                    <a:pt x="0" y="2286931"/>
                  </a:lnTo>
                  <a:lnTo>
                    <a:pt x="0" y="2286929"/>
                  </a:lnTo>
                  <a:lnTo>
                    <a:pt x="2330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81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t/>
              </a:r>
              <a:endParaRPr b="0" i="0" sz="3200" u="none" cap="none" strike="noStrike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069" name="Google Shape;1069;p147"/>
            <p:cNvSpPr/>
            <p:nvPr/>
          </p:nvSpPr>
          <p:spPr>
            <a:xfrm>
              <a:off x="725872" y="5269804"/>
              <a:ext cx="7492017" cy="188824"/>
            </a:xfrm>
            <a:custGeom>
              <a:rect b="b" l="l" r="r" t="t"/>
              <a:pathLst>
                <a:path extrusionOk="0" h="188824" w="7492017">
                  <a:moveTo>
                    <a:pt x="188824" y="0"/>
                  </a:moveTo>
                  <a:lnTo>
                    <a:pt x="7492017" y="0"/>
                  </a:lnTo>
                  <a:lnTo>
                    <a:pt x="7492017" y="188824"/>
                  </a:lnTo>
                  <a:lnTo>
                    <a:pt x="0" y="18882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t/>
              </a:r>
              <a:endParaRPr b="0" i="0" sz="3200" u="none" cap="none" strike="noStrike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1070" name="Google Shape;1070;p147"/>
          <p:cNvGrpSpPr/>
          <p:nvPr/>
        </p:nvGrpSpPr>
        <p:grpSpPr>
          <a:xfrm>
            <a:off x="487876" y="4364335"/>
            <a:ext cx="17798537" cy="1332289"/>
            <a:chOff x="487876" y="4364335"/>
            <a:chExt cx="17798537" cy="1332289"/>
          </a:xfrm>
        </p:grpSpPr>
        <p:sp>
          <p:nvSpPr>
            <p:cNvPr id="1071" name="Google Shape;1071;p147"/>
            <p:cNvSpPr/>
            <p:nvPr/>
          </p:nvSpPr>
          <p:spPr>
            <a:xfrm>
              <a:off x="10548745" y="4364335"/>
              <a:ext cx="7737668" cy="133228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t/>
              </a:r>
              <a:endParaRPr b="0" i="0" sz="3200" u="none" cap="none" strike="noStrike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072" name="Google Shape;1072;p147"/>
            <p:cNvSpPr/>
            <p:nvPr/>
          </p:nvSpPr>
          <p:spPr>
            <a:xfrm>
              <a:off x="487876" y="5507800"/>
              <a:ext cx="7730013" cy="188824"/>
            </a:xfrm>
            <a:custGeom>
              <a:rect b="b" l="l" r="r" t="t"/>
              <a:pathLst>
                <a:path extrusionOk="0" h="188824" w="7730013">
                  <a:moveTo>
                    <a:pt x="188824" y="0"/>
                  </a:moveTo>
                  <a:lnTo>
                    <a:pt x="7730013" y="0"/>
                  </a:lnTo>
                  <a:lnTo>
                    <a:pt x="7730013" y="188824"/>
                  </a:lnTo>
                  <a:lnTo>
                    <a:pt x="0" y="18882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t/>
              </a:r>
              <a:endParaRPr b="0" i="0" sz="3200" u="none" cap="none" strike="noStrike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073" name="Google Shape;1073;p147"/>
            <p:cNvSpPr/>
            <p:nvPr/>
          </p:nvSpPr>
          <p:spPr>
            <a:xfrm rot="-5400000">
              <a:off x="8717170" y="3865052"/>
              <a:ext cx="1332288" cy="2330857"/>
            </a:xfrm>
            <a:custGeom>
              <a:rect b="b" l="l" r="r" t="t"/>
              <a:pathLst>
                <a:path extrusionOk="0" h="2330857" w="1332288">
                  <a:moveTo>
                    <a:pt x="1332288" y="2330856"/>
                  </a:moveTo>
                  <a:lnTo>
                    <a:pt x="188824" y="2330856"/>
                  </a:lnTo>
                  <a:lnTo>
                    <a:pt x="188824" y="2330857"/>
                  </a:lnTo>
                  <a:lnTo>
                    <a:pt x="0" y="2330857"/>
                  </a:lnTo>
                  <a:lnTo>
                    <a:pt x="0" y="3"/>
                  </a:lnTo>
                  <a:lnTo>
                    <a:pt x="188824" y="3"/>
                  </a:lnTo>
                  <a:lnTo>
                    <a:pt x="188824" y="0"/>
                  </a:lnTo>
                  <a:close/>
                </a:path>
              </a:pathLst>
            </a:custGeom>
            <a:solidFill>
              <a:srgbClr val="65922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t/>
              </a:r>
              <a:endParaRPr b="0" i="0" sz="3200" u="none" cap="none" strike="noStrike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1074" name="Google Shape;1074;p147"/>
          <p:cNvGrpSpPr/>
          <p:nvPr/>
        </p:nvGrpSpPr>
        <p:grpSpPr>
          <a:xfrm>
            <a:off x="725872" y="5984782"/>
            <a:ext cx="17560541" cy="2475756"/>
            <a:chOff x="725872" y="5984782"/>
            <a:chExt cx="17560541" cy="2475756"/>
          </a:xfrm>
        </p:grpSpPr>
        <p:sp>
          <p:nvSpPr>
            <p:cNvPr id="1075" name="Google Shape;1075;p147"/>
            <p:cNvSpPr/>
            <p:nvPr/>
          </p:nvSpPr>
          <p:spPr>
            <a:xfrm flipH="1" rot="10800000">
              <a:off x="10548745" y="7128248"/>
              <a:ext cx="7737668" cy="1332289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t/>
              </a:r>
              <a:endParaRPr b="0" i="0" sz="3200" u="none" cap="none" strike="noStrike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076" name="Google Shape;1076;p147"/>
            <p:cNvSpPr/>
            <p:nvPr/>
          </p:nvSpPr>
          <p:spPr>
            <a:xfrm flipH="1" rot="10800000">
              <a:off x="8217884" y="5984784"/>
              <a:ext cx="2330858" cy="2475754"/>
            </a:xfrm>
            <a:custGeom>
              <a:rect b="b" l="l" r="r" t="t"/>
              <a:pathLst>
                <a:path extrusionOk="0" h="2475754" w="2330858">
                  <a:moveTo>
                    <a:pt x="0" y="0"/>
                  </a:moveTo>
                  <a:lnTo>
                    <a:pt x="2330857" y="0"/>
                  </a:lnTo>
                  <a:lnTo>
                    <a:pt x="2330857" y="1332289"/>
                  </a:lnTo>
                  <a:lnTo>
                    <a:pt x="2330858" y="1332289"/>
                  </a:lnTo>
                  <a:lnTo>
                    <a:pt x="2330858" y="1332290"/>
                  </a:lnTo>
                  <a:lnTo>
                    <a:pt x="2" y="2475754"/>
                  </a:lnTo>
                  <a:lnTo>
                    <a:pt x="1" y="2475754"/>
                  </a:lnTo>
                  <a:lnTo>
                    <a:pt x="1" y="2286931"/>
                  </a:lnTo>
                  <a:lnTo>
                    <a:pt x="0" y="2286931"/>
                  </a:lnTo>
                  <a:lnTo>
                    <a:pt x="0" y="2286929"/>
                  </a:lnTo>
                  <a:lnTo>
                    <a:pt x="2330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D7F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t/>
              </a:r>
              <a:endParaRPr b="0" i="0" sz="3200" u="none" cap="none" strike="noStrike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077" name="Google Shape;1077;p147"/>
            <p:cNvSpPr/>
            <p:nvPr/>
          </p:nvSpPr>
          <p:spPr>
            <a:xfrm flipH="1" rot="10800000">
              <a:off x="725872" y="5984782"/>
              <a:ext cx="7492017" cy="188824"/>
            </a:xfrm>
            <a:custGeom>
              <a:rect b="b" l="l" r="r" t="t"/>
              <a:pathLst>
                <a:path extrusionOk="0" h="188824" w="7492017">
                  <a:moveTo>
                    <a:pt x="188824" y="0"/>
                  </a:moveTo>
                  <a:lnTo>
                    <a:pt x="7492017" y="0"/>
                  </a:lnTo>
                  <a:lnTo>
                    <a:pt x="7492017" y="188824"/>
                  </a:lnTo>
                  <a:lnTo>
                    <a:pt x="0" y="18882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t/>
              </a:r>
              <a:endParaRPr b="0" i="0" sz="3200" u="none" cap="none" strike="noStrike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1078" name="Google Shape;1078;p147"/>
          <p:cNvGrpSpPr/>
          <p:nvPr/>
        </p:nvGrpSpPr>
        <p:grpSpPr>
          <a:xfrm>
            <a:off x="487876" y="5746786"/>
            <a:ext cx="17798537" cy="1332290"/>
            <a:chOff x="487876" y="5746786"/>
            <a:chExt cx="17798537" cy="1332290"/>
          </a:xfrm>
        </p:grpSpPr>
        <p:sp>
          <p:nvSpPr>
            <p:cNvPr id="1079" name="Google Shape;1079;p147"/>
            <p:cNvSpPr/>
            <p:nvPr/>
          </p:nvSpPr>
          <p:spPr>
            <a:xfrm flipH="1" rot="10800000">
              <a:off x="10548745" y="5746786"/>
              <a:ext cx="7737668" cy="133228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t/>
              </a:r>
              <a:endParaRPr b="0" i="0" sz="3200" u="none" cap="none" strike="noStrike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080" name="Google Shape;1080;p147"/>
            <p:cNvSpPr/>
            <p:nvPr/>
          </p:nvSpPr>
          <p:spPr>
            <a:xfrm flipH="1" rot="10800000">
              <a:off x="487876" y="5746786"/>
              <a:ext cx="7730013" cy="188824"/>
            </a:xfrm>
            <a:custGeom>
              <a:rect b="b" l="l" r="r" t="t"/>
              <a:pathLst>
                <a:path extrusionOk="0" h="188824" w="7730013">
                  <a:moveTo>
                    <a:pt x="188824" y="0"/>
                  </a:moveTo>
                  <a:lnTo>
                    <a:pt x="7730013" y="0"/>
                  </a:lnTo>
                  <a:lnTo>
                    <a:pt x="7730013" y="188824"/>
                  </a:lnTo>
                  <a:lnTo>
                    <a:pt x="0" y="18882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t/>
              </a:r>
              <a:endParaRPr b="0" i="0" sz="3200" u="none" cap="none" strike="noStrike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081" name="Google Shape;1081;p147"/>
            <p:cNvSpPr/>
            <p:nvPr/>
          </p:nvSpPr>
          <p:spPr>
            <a:xfrm flipH="1" rot="-5400000">
              <a:off x="8717170" y="5247501"/>
              <a:ext cx="1332288" cy="2330857"/>
            </a:xfrm>
            <a:custGeom>
              <a:rect b="b" l="l" r="r" t="t"/>
              <a:pathLst>
                <a:path extrusionOk="0" h="2330857" w="1332288">
                  <a:moveTo>
                    <a:pt x="1332288" y="2330856"/>
                  </a:moveTo>
                  <a:lnTo>
                    <a:pt x="188824" y="2330856"/>
                  </a:lnTo>
                  <a:lnTo>
                    <a:pt x="188824" y="2330857"/>
                  </a:lnTo>
                  <a:lnTo>
                    <a:pt x="0" y="2330857"/>
                  </a:lnTo>
                  <a:lnTo>
                    <a:pt x="0" y="3"/>
                  </a:lnTo>
                  <a:lnTo>
                    <a:pt x="188824" y="3"/>
                  </a:lnTo>
                  <a:lnTo>
                    <a:pt x="188824" y="0"/>
                  </a:lnTo>
                  <a:close/>
                </a:path>
              </a:pathLst>
            </a:custGeom>
            <a:solidFill>
              <a:srgbClr val="F1024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t/>
              </a:r>
              <a:endParaRPr b="0" i="0" sz="3200" u="none" cap="none" strike="noStrike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1082" name="Google Shape;1082;p147"/>
          <p:cNvSpPr txBox="1"/>
          <p:nvPr>
            <p:ph type="title"/>
          </p:nvPr>
        </p:nvSpPr>
        <p:spPr>
          <a:xfrm>
            <a:off x="3072630" y="246956"/>
            <a:ext cx="14349567" cy="1203151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3" name="Google Shape;1083;p147"/>
          <p:cNvSpPr txBox="1"/>
          <p:nvPr>
            <p:ph idx="11" type="ftr"/>
          </p:nvPr>
        </p:nvSpPr>
        <p:spPr>
          <a:xfrm>
            <a:off x="10507991" y="9463858"/>
            <a:ext cx="5790697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4" name="Google Shape;1084;p147"/>
          <p:cNvSpPr txBox="1"/>
          <p:nvPr>
            <p:ph idx="12" type="sldNum"/>
          </p:nvPr>
        </p:nvSpPr>
        <p:spPr>
          <a:xfrm>
            <a:off x="17151170" y="9432788"/>
            <a:ext cx="1080120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85" name="Google Shape;1085;p147"/>
          <p:cNvSpPr txBox="1"/>
          <p:nvPr>
            <p:ph idx="1" type="body"/>
          </p:nvPr>
        </p:nvSpPr>
        <p:spPr>
          <a:xfrm>
            <a:off x="3166542" y="1543100"/>
            <a:ext cx="14329592" cy="504056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rgbClr val="8D8D8D"/>
              </a:buClr>
              <a:buSzPts val="2400"/>
              <a:buNone/>
              <a:defRPr i="1">
                <a:solidFill>
                  <a:srgbClr val="8D8D8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86" name="Google Shape;1086;p147"/>
          <p:cNvSpPr/>
          <p:nvPr/>
        </p:nvSpPr>
        <p:spPr>
          <a:xfrm>
            <a:off x="3238550" y="1399084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87" name="Google Shape;1087;p147"/>
          <p:cNvSpPr/>
          <p:nvPr>
            <p:ph idx="2" type="pic"/>
          </p:nvPr>
        </p:nvSpPr>
        <p:spPr>
          <a:xfrm>
            <a:off x="10798684" y="3330403"/>
            <a:ext cx="629562" cy="629562"/>
          </a:xfrm>
          <a:prstGeom prst="rect">
            <a:avLst/>
          </a:prstGeom>
          <a:noFill/>
          <a:ln>
            <a:noFill/>
          </a:ln>
        </p:spPr>
      </p:sp>
      <p:sp>
        <p:nvSpPr>
          <p:cNvPr id="1088" name="Google Shape;1088;p147"/>
          <p:cNvSpPr/>
          <p:nvPr>
            <p:ph idx="3" type="pic"/>
          </p:nvPr>
        </p:nvSpPr>
        <p:spPr>
          <a:xfrm>
            <a:off x="10798684" y="4707315"/>
            <a:ext cx="629562" cy="629562"/>
          </a:xfrm>
          <a:prstGeom prst="rect">
            <a:avLst/>
          </a:prstGeom>
          <a:noFill/>
          <a:ln>
            <a:noFill/>
          </a:ln>
        </p:spPr>
      </p:sp>
      <p:sp>
        <p:nvSpPr>
          <p:cNvPr id="1089" name="Google Shape;1089;p147"/>
          <p:cNvSpPr/>
          <p:nvPr>
            <p:ph idx="4" type="pic"/>
          </p:nvPr>
        </p:nvSpPr>
        <p:spPr>
          <a:xfrm>
            <a:off x="10798684" y="6071701"/>
            <a:ext cx="629562" cy="629562"/>
          </a:xfrm>
          <a:prstGeom prst="rect">
            <a:avLst/>
          </a:prstGeom>
          <a:noFill/>
          <a:ln>
            <a:noFill/>
          </a:ln>
        </p:spPr>
      </p:sp>
      <p:sp>
        <p:nvSpPr>
          <p:cNvPr id="1090" name="Google Shape;1090;p147"/>
          <p:cNvSpPr/>
          <p:nvPr>
            <p:ph idx="5" type="pic"/>
          </p:nvPr>
        </p:nvSpPr>
        <p:spPr>
          <a:xfrm>
            <a:off x="10798684" y="7436088"/>
            <a:ext cx="629562" cy="629562"/>
          </a:xfrm>
          <a:prstGeom prst="rect">
            <a:avLst/>
          </a:prstGeom>
          <a:noFill/>
          <a:ln>
            <a:noFill/>
          </a:ln>
        </p:spPr>
      </p:sp>
      <p:sp>
        <p:nvSpPr>
          <p:cNvPr id="1091" name="Google Shape;1091;p147"/>
          <p:cNvSpPr txBox="1"/>
          <p:nvPr>
            <p:ph idx="6" type="body"/>
          </p:nvPr>
        </p:nvSpPr>
        <p:spPr>
          <a:xfrm>
            <a:off x="11572026" y="3048998"/>
            <a:ext cx="5972971" cy="1182197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92" name="Google Shape;1092;p147"/>
          <p:cNvSpPr txBox="1"/>
          <p:nvPr>
            <p:ph idx="7" type="body"/>
          </p:nvPr>
        </p:nvSpPr>
        <p:spPr>
          <a:xfrm>
            <a:off x="11572026" y="4443163"/>
            <a:ext cx="5972971" cy="1182197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93" name="Google Shape;1093;p147"/>
          <p:cNvSpPr txBox="1"/>
          <p:nvPr>
            <p:ph idx="8" type="body"/>
          </p:nvPr>
        </p:nvSpPr>
        <p:spPr>
          <a:xfrm>
            <a:off x="11572026" y="5818609"/>
            <a:ext cx="5972971" cy="1182197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94" name="Google Shape;1094;p147"/>
          <p:cNvSpPr txBox="1"/>
          <p:nvPr>
            <p:ph idx="9" type="body"/>
          </p:nvPr>
        </p:nvSpPr>
        <p:spPr>
          <a:xfrm>
            <a:off x="11572026" y="7194559"/>
            <a:ext cx="5972971" cy="1182197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95" name="Google Shape;1095;p147"/>
          <p:cNvSpPr txBox="1"/>
          <p:nvPr>
            <p:ph idx="13" type="body"/>
          </p:nvPr>
        </p:nvSpPr>
        <p:spPr>
          <a:xfrm>
            <a:off x="1042306" y="3021842"/>
            <a:ext cx="6840760" cy="2213144"/>
          </a:xfrm>
          <a:prstGeom prst="rect">
            <a:avLst/>
          </a:prstGeom>
          <a:noFill/>
          <a:ln>
            <a:noFill/>
          </a:ln>
        </p:spPr>
        <p:txBody>
          <a:bodyPr anchorCtr="0" anchor="b" bIns="81625" lIns="163275" spcFirstLastPara="1" rIns="163275" wrap="square" tIns="816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96" name="Google Shape;1096;p147"/>
          <p:cNvSpPr txBox="1"/>
          <p:nvPr>
            <p:ph idx="14" type="body"/>
          </p:nvPr>
        </p:nvSpPr>
        <p:spPr>
          <a:xfrm>
            <a:off x="1042306" y="6316961"/>
            <a:ext cx="6840760" cy="2554850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oop 1">
  <p:cSld name="Loop 1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48"/>
          <p:cNvSpPr txBox="1"/>
          <p:nvPr>
            <p:ph type="title"/>
          </p:nvPr>
        </p:nvSpPr>
        <p:spPr>
          <a:xfrm>
            <a:off x="3072630" y="246956"/>
            <a:ext cx="14349567" cy="1203151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9" name="Google Shape;1099;p148"/>
          <p:cNvSpPr txBox="1"/>
          <p:nvPr>
            <p:ph idx="11" type="ftr"/>
          </p:nvPr>
        </p:nvSpPr>
        <p:spPr>
          <a:xfrm>
            <a:off x="10507991" y="9463858"/>
            <a:ext cx="5790697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0" name="Google Shape;1100;p148"/>
          <p:cNvSpPr txBox="1"/>
          <p:nvPr>
            <p:ph idx="12" type="sldNum"/>
          </p:nvPr>
        </p:nvSpPr>
        <p:spPr>
          <a:xfrm>
            <a:off x="17151170" y="9432788"/>
            <a:ext cx="1080120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01" name="Google Shape;1101;p148"/>
          <p:cNvSpPr txBox="1"/>
          <p:nvPr>
            <p:ph idx="1" type="body"/>
          </p:nvPr>
        </p:nvSpPr>
        <p:spPr>
          <a:xfrm>
            <a:off x="3166542" y="1543100"/>
            <a:ext cx="14329592" cy="504056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rgbClr val="8D8D8D"/>
              </a:buClr>
              <a:buSzPts val="2400"/>
              <a:buNone/>
              <a:defRPr i="1">
                <a:solidFill>
                  <a:srgbClr val="8D8D8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02" name="Google Shape;1102;p148"/>
          <p:cNvSpPr/>
          <p:nvPr/>
        </p:nvSpPr>
        <p:spPr>
          <a:xfrm>
            <a:off x="3238550" y="1399084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03" name="Google Shape;1103;p148"/>
          <p:cNvSpPr/>
          <p:nvPr/>
        </p:nvSpPr>
        <p:spPr>
          <a:xfrm>
            <a:off x="8911773" y="4274459"/>
            <a:ext cx="1748970" cy="1748970"/>
          </a:xfrm>
          <a:prstGeom prst="rtTriangle">
            <a:avLst/>
          </a:prstGeom>
          <a:solidFill>
            <a:srgbClr val="53D6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04" name="Google Shape;1104;p148"/>
          <p:cNvSpPr/>
          <p:nvPr/>
        </p:nvSpPr>
        <p:spPr>
          <a:xfrm rot="10800000">
            <a:off x="8911771" y="4274458"/>
            <a:ext cx="1748970" cy="174897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05" name="Google Shape;1105;p148"/>
          <p:cNvSpPr/>
          <p:nvPr/>
        </p:nvSpPr>
        <p:spPr>
          <a:xfrm>
            <a:off x="8911773" y="2525488"/>
            <a:ext cx="1748970" cy="1748970"/>
          </a:xfrm>
          <a:prstGeom prst="rtTriangle">
            <a:avLst/>
          </a:prstGeom>
          <a:solidFill>
            <a:srgbClr val="0081A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0081A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06" name="Google Shape;1106;p148"/>
          <p:cNvSpPr/>
          <p:nvPr/>
        </p:nvSpPr>
        <p:spPr>
          <a:xfrm rot="5400000">
            <a:off x="8911773" y="6023429"/>
            <a:ext cx="1748970" cy="1748970"/>
          </a:xfrm>
          <a:prstGeom prst="rtTriangle">
            <a:avLst/>
          </a:prstGeom>
          <a:solidFill>
            <a:srgbClr val="B7DF7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07" name="Google Shape;1107;p148"/>
          <p:cNvSpPr/>
          <p:nvPr/>
        </p:nvSpPr>
        <p:spPr>
          <a:xfrm rot="-5400000">
            <a:off x="8911774" y="6023428"/>
            <a:ext cx="1748970" cy="174897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08" name="Google Shape;1108;p148"/>
          <p:cNvSpPr/>
          <p:nvPr/>
        </p:nvSpPr>
        <p:spPr>
          <a:xfrm rot="5400000">
            <a:off x="10660744" y="6023429"/>
            <a:ext cx="1748970" cy="1748970"/>
          </a:xfrm>
          <a:prstGeom prst="rtTriangle">
            <a:avLst/>
          </a:prstGeom>
          <a:solidFill>
            <a:srgbClr val="65922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09" name="Google Shape;1109;p148"/>
          <p:cNvSpPr/>
          <p:nvPr/>
        </p:nvSpPr>
        <p:spPr>
          <a:xfrm rot="10800000">
            <a:off x="7162800" y="6023430"/>
            <a:ext cx="1748970" cy="1748970"/>
          </a:xfrm>
          <a:prstGeom prst="rtTriangle">
            <a:avLst/>
          </a:prstGeom>
          <a:solidFill>
            <a:srgbClr val="FD91A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10" name="Google Shape;1110;p148"/>
          <p:cNvSpPr/>
          <p:nvPr/>
        </p:nvSpPr>
        <p:spPr>
          <a:xfrm>
            <a:off x="7162802" y="6023431"/>
            <a:ext cx="1748970" cy="174897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11" name="Google Shape;1111;p148"/>
          <p:cNvSpPr/>
          <p:nvPr/>
        </p:nvSpPr>
        <p:spPr>
          <a:xfrm rot="10800000">
            <a:off x="7162800" y="7772401"/>
            <a:ext cx="1748970" cy="1748970"/>
          </a:xfrm>
          <a:prstGeom prst="rtTriangle">
            <a:avLst/>
          </a:prstGeom>
          <a:solidFill>
            <a:srgbClr val="F1024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12" name="Google Shape;1112;p148"/>
          <p:cNvSpPr/>
          <p:nvPr/>
        </p:nvSpPr>
        <p:spPr>
          <a:xfrm rot="-5400000">
            <a:off x="7162798" y="4274460"/>
            <a:ext cx="1748970" cy="1748970"/>
          </a:xfrm>
          <a:prstGeom prst="rtTriangle">
            <a:avLst/>
          </a:prstGeom>
          <a:solidFill>
            <a:srgbClr val="FEC87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13" name="Google Shape;1113;p148"/>
          <p:cNvSpPr/>
          <p:nvPr/>
        </p:nvSpPr>
        <p:spPr>
          <a:xfrm rot="5400000">
            <a:off x="7162797" y="4274462"/>
            <a:ext cx="1748970" cy="1748970"/>
          </a:xfrm>
          <a:prstGeom prst="rtTriangl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14" name="Google Shape;1114;p148"/>
          <p:cNvSpPr/>
          <p:nvPr/>
        </p:nvSpPr>
        <p:spPr>
          <a:xfrm rot="-5400000">
            <a:off x="5413827" y="4274460"/>
            <a:ext cx="1748970" cy="1748970"/>
          </a:xfrm>
          <a:prstGeom prst="rtTriangle">
            <a:avLst/>
          </a:prstGeom>
          <a:solidFill>
            <a:srgbClr val="CD7F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15" name="Google Shape;1115;p148"/>
          <p:cNvSpPr/>
          <p:nvPr/>
        </p:nvSpPr>
        <p:spPr>
          <a:xfrm rot="5400000">
            <a:off x="9251837" y="5325560"/>
            <a:ext cx="360040" cy="404428"/>
          </a:xfrm>
          <a:prstGeom prst="chevron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16" name="Google Shape;1116;p148"/>
          <p:cNvSpPr/>
          <p:nvPr/>
        </p:nvSpPr>
        <p:spPr>
          <a:xfrm rot="10800000">
            <a:off x="9251837" y="6370589"/>
            <a:ext cx="360040" cy="404428"/>
          </a:xfrm>
          <a:prstGeom prst="chevron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17" name="Google Shape;1117;p148"/>
          <p:cNvSpPr/>
          <p:nvPr/>
        </p:nvSpPr>
        <p:spPr>
          <a:xfrm rot="-5400000">
            <a:off x="8140363" y="6370589"/>
            <a:ext cx="360040" cy="404428"/>
          </a:xfrm>
          <a:prstGeom prst="chevron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18" name="Google Shape;1118;p148"/>
          <p:cNvSpPr/>
          <p:nvPr/>
        </p:nvSpPr>
        <p:spPr>
          <a:xfrm>
            <a:off x="8118169" y="5347754"/>
            <a:ext cx="360040" cy="404428"/>
          </a:xfrm>
          <a:prstGeom prst="chevron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19" name="Google Shape;1119;p148"/>
          <p:cNvSpPr/>
          <p:nvPr>
            <p:ph idx="2" type="pic"/>
          </p:nvPr>
        </p:nvSpPr>
        <p:spPr>
          <a:xfrm>
            <a:off x="9897908" y="4415458"/>
            <a:ext cx="625191" cy="625191"/>
          </a:xfrm>
          <a:prstGeom prst="rect">
            <a:avLst/>
          </a:prstGeom>
          <a:noFill/>
          <a:ln>
            <a:noFill/>
          </a:ln>
        </p:spPr>
      </p:sp>
      <p:sp>
        <p:nvSpPr>
          <p:cNvPr id="1120" name="Google Shape;1120;p148"/>
          <p:cNvSpPr/>
          <p:nvPr>
            <p:ph idx="3" type="pic"/>
          </p:nvPr>
        </p:nvSpPr>
        <p:spPr>
          <a:xfrm>
            <a:off x="9897908" y="7013519"/>
            <a:ext cx="625191" cy="625191"/>
          </a:xfrm>
          <a:prstGeom prst="rect">
            <a:avLst/>
          </a:prstGeom>
          <a:noFill/>
          <a:ln>
            <a:noFill/>
          </a:ln>
        </p:spPr>
      </p:sp>
      <p:sp>
        <p:nvSpPr>
          <p:cNvPr id="1121" name="Google Shape;1121;p148"/>
          <p:cNvSpPr/>
          <p:nvPr>
            <p:ph idx="4" type="pic"/>
          </p:nvPr>
        </p:nvSpPr>
        <p:spPr>
          <a:xfrm>
            <a:off x="7285334" y="7013519"/>
            <a:ext cx="625191" cy="625191"/>
          </a:xfrm>
          <a:prstGeom prst="rect">
            <a:avLst/>
          </a:prstGeom>
          <a:noFill/>
          <a:ln>
            <a:noFill/>
          </a:ln>
        </p:spPr>
      </p:sp>
      <p:sp>
        <p:nvSpPr>
          <p:cNvPr id="1122" name="Google Shape;1122;p148"/>
          <p:cNvSpPr/>
          <p:nvPr>
            <p:ph idx="5" type="pic"/>
          </p:nvPr>
        </p:nvSpPr>
        <p:spPr>
          <a:xfrm>
            <a:off x="7285334" y="4415458"/>
            <a:ext cx="625191" cy="625191"/>
          </a:xfrm>
          <a:prstGeom prst="rect">
            <a:avLst/>
          </a:prstGeom>
          <a:noFill/>
          <a:ln>
            <a:noFill/>
          </a:ln>
        </p:spPr>
      </p:sp>
      <p:sp>
        <p:nvSpPr>
          <p:cNvPr id="1123" name="Google Shape;1123;p148"/>
          <p:cNvSpPr txBox="1"/>
          <p:nvPr>
            <p:ph idx="6" type="body"/>
          </p:nvPr>
        </p:nvSpPr>
        <p:spPr>
          <a:xfrm>
            <a:off x="10711541" y="4310738"/>
            <a:ext cx="5828323" cy="720080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 i="0" sz="32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24" name="Google Shape;1124;p148"/>
          <p:cNvSpPr txBox="1"/>
          <p:nvPr>
            <p:ph idx="7" type="body"/>
          </p:nvPr>
        </p:nvSpPr>
        <p:spPr>
          <a:xfrm>
            <a:off x="10711541" y="4898573"/>
            <a:ext cx="6561895" cy="950680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i="0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25" name="Google Shape;1125;p148"/>
          <p:cNvSpPr txBox="1"/>
          <p:nvPr>
            <p:ph idx="8" type="body"/>
          </p:nvPr>
        </p:nvSpPr>
        <p:spPr>
          <a:xfrm>
            <a:off x="8982905" y="7837714"/>
            <a:ext cx="5828323" cy="720080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3"/>
              </a:buClr>
              <a:buSzPts val="3200"/>
              <a:buNone/>
              <a:defRPr i="0" sz="32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26" name="Google Shape;1126;p148"/>
          <p:cNvSpPr txBox="1"/>
          <p:nvPr>
            <p:ph idx="9" type="body"/>
          </p:nvPr>
        </p:nvSpPr>
        <p:spPr>
          <a:xfrm>
            <a:off x="8982905" y="8425549"/>
            <a:ext cx="6561895" cy="950680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i="0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27" name="Google Shape;1127;p148"/>
          <p:cNvSpPr txBox="1"/>
          <p:nvPr>
            <p:ph idx="13" type="body"/>
          </p:nvPr>
        </p:nvSpPr>
        <p:spPr>
          <a:xfrm>
            <a:off x="1283667" y="6163369"/>
            <a:ext cx="5828323" cy="720080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Autofit/>
          </a:bodyPr>
          <a:lstStyle>
            <a:lvl1pPr indent="-228600" lvl="0" marL="457200" algn="r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3200"/>
              <a:buNone/>
              <a:defRPr i="0" sz="32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28" name="Google Shape;1128;p148"/>
          <p:cNvSpPr txBox="1"/>
          <p:nvPr>
            <p:ph idx="14" type="body"/>
          </p:nvPr>
        </p:nvSpPr>
        <p:spPr>
          <a:xfrm>
            <a:off x="769257" y="6751204"/>
            <a:ext cx="6333787" cy="950680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Autofit/>
          </a:bodyPr>
          <a:lstStyle>
            <a:lvl1pPr indent="-228600" lvl="0" marL="457200" algn="r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i="0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29" name="Google Shape;1129;p148"/>
          <p:cNvSpPr txBox="1"/>
          <p:nvPr>
            <p:ph idx="15" type="body"/>
          </p:nvPr>
        </p:nvSpPr>
        <p:spPr>
          <a:xfrm>
            <a:off x="3010870" y="2599783"/>
            <a:ext cx="5828323" cy="720080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Autofit/>
          </a:bodyPr>
          <a:lstStyle>
            <a:lvl1pPr indent="-228600" lvl="0" marL="457200" algn="r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i="0" sz="32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30" name="Google Shape;1130;p148"/>
          <p:cNvSpPr txBox="1"/>
          <p:nvPr>
            <p:ph idx="16" type="body"/>
          </p:nvPr>
        </p:nvSpPr>
        <p:spPr>
          <a:xfrm>
            <a:off x="2496460" y="3187618"/>
            <a:ext cx="6333787" cy="950680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Autofit/>
          </a:bodyPr>
          <a:lstStyle>
            <a:lvl1pPr indent="-228600" lvl="0" marL="457200" algn="r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i="0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 Points 1">
  <p:cSld name="6 Points 1">
    <p:spTree>
      <p:nvGrpSpPr>
        <p:cNvPr id="1131" name="Shape 1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2" name="Google Shape;1132;p149"/>
          <p:cNvSpPr txBox="1"/>
          <p:nvPr>
            <p:ph type="title"/>
          </p:nvPr>
        </p:nvSpPr>
        <p:spPr>
          <a:xfrm>
            <a:off x="3072630" y="246956"/>
            <a:ext cx="14349567" cy="1203151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3" name="Google Shape;1133;p149"/>
          <p:cNvSpPr txBox="1"/>
          <p:nvPr>
            <p:ph idx="11" type="ftr"/>
          </p:nvPr>
        </p:nvSpPr>
        <p:spPr>
          <a:xfrm>
            <a:off x="10507991" y="9463858"/>
            <a:ext cx="5790697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4" name="Google Shape;1134;p149"/>
          <p:cNvSpPr txBox="1"/>
          <p:nvPr>
            <p:ph idx="12" type="sldNum"/>
          </p:nvPr>
        </p:nvSpPr>
        <p:spPr>
          <a:xfrm>
            <a:off x="17151170" y="9432788"/>
            <a:ext cx="1080120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35" name="Google Shape;1135;p149"/>
          <p:cNvSpPr txBox="1"/>
          <p:nvPr>
            <p:ph idx="1" type="body"/>
          </p:nvPr>
        </p:nvSpPr>
        <p:spPr>
          <a:xfrm>
            <a:off x="3166542" y="1543100"/>
            <a:ext cx="14329592" cy="504056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rgbClr val="8D8D8D"/>
              </a:buClr>
              <a:buSzPts val="2400"/>
              <a:buNone/>
              <a:defRPr i="1">
                <a:solidFill>
                  <a:srgbClr val="8D8D8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36" name="Google Shape;1136;p149"/>
          <p:cNvSpPr/>
          <p:nvPr/>
        </p:nvSpPr>
        <p:spPr>
          <a:xfrm>
            <a:off x="3238550" y="1399084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37" name="Google Shape;1137;p149"/>
          <p:cNvSpPr/>
          <p:nvPr/>
        </p:nvSpPr>
        <p:spPr>
          <a:xfrm>
            <a:off x="8924620" y="4038600"/>
            <a:ext cx="137886" cy="6248400"/>
          </a:xfrm>
          <a:prstGeom prst="rect">
            <a:avLst/>
          </a:prstGeom>
          <a:solidFill>
            <a:srgbClr val="F1024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38" name="Google Shape;1138;p149"/>
          <p:cNvSpPr/>
          <p:nvPr/>
        </p:nvSpPr>
        <p:spPr>
          <a:xfrm>
            <a:off x="9223905" y="3285719"/>
            <a:ext cx="137886" cy="7001281"/>
          </a:xfrm>
          <a:prstGeom prst="rect">
            <a:avLst/>
          </a:prstGeom>
          <a:solidFill>
            <a:srgbClr val="8C21B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39" name="Google Shape;1139;p149"/>
          <p:cNvSpPr/>
          <p:nvPr/>
        </p:nvSpPr>
        <p:spPr>
          <a:xfrm>
            <a:off x="9523189" y="4989169"/>
            <a:ext cx="137889" cy="5297832"/>
          </a:xfrm>
          <a:prstGeom prst="rect">
            <a:avLst/>
          </a:prstGeom>
          <a:solidFill>
            <a:srgbClr val="CD7F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40" name="Google Shape;1140;p149"/>
          <p:cNvSpPr/>
          <p:nvPr/>
        </p:nvSpPr>
        <p:spPr>
          <a:xfrm>
            <a:off x="8625334" y="7342910"/>
            <a:ext cx="137888" cy="2944090"/>
          </a:xfrm>
          <a:prstGeom prst="rect">
            <a:avLst/>
          </a:prstGeom>
          <a:solidFill>
            <a:srgbClr val="65922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41" name="Google Shape;1141;p149"/>
          <p:cNvSpPr/>
          <p:nvPr/>
        </p:nvSpPr>
        <p:spPr>
          <a:xfrm>
            <a:off x="8326050" y="5686379"/>
            <a:ext cx="136227" cy="4600622"/>
          </a:xfrm>
          <a:prstGeom prst="rect">
            <a:avLst/>
          </a:prstGeom>
          <a:solidFill>
            <a:srgbClr val="0081A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42" name="Google Shape;1142;p149"/>
          <p:cNvSpPr/>
          <p:nvPr/>
        </p:nvSpPr>
        <p:spPr>
          <a:xfrm>
            <a:off x="9822476" y="6692619"/>
            <a:ext cx="137886" cy="3594381"/>
          </a:xfrm>
          <a:prstGeom prst="rect">
            <a:avLst/>
          </a:prstGeom>
          <a:solidFill>
            <a:srgbClr val="3194A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43" name="Google Shape;1143;p149"/>
          <p:cNvSpPr/>
          <p:nvPr/>
        </p:nvSpPr>
        <p:spPr>
          <a:xfrm rot="-5400000">
            <a:off x="5841639" y="1306532"/>
            <a:ext cx="136802" cy="750207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44" name="Google Shape;1144;p149"/>
          <p:cNvSpPr/>
          <p:nvPr/>
        </p:nvSpPr>
        <p:spPr>
          <a:xfrm>
            <a:off x="1121100" y="4475678"/>
            <a:ext cx="1163782" cy="116378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45" name="Google Shape;1145;p149"/>
          <p:cNvSpPr/>
          <p:nvPr/>
        </p:nvSpPr>
        <p:spPr>
          <a:xfrm>
            <a:off x="3694948" y="2772229"/>
            <a:ext cx="1163782" cy="116378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46" name="Google Shape;1146;p149"/>
          <p:cNvSpPr/>
          <p:nvPr/>
        </p:nvSpPr>
        <p:spPr>
          <a:xfrm>
            <a:off x="2656659" y="6179128"/>
            <a:ext cx="1163782" cy="1163782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47" name="Google Shape;1147;p149"/>
          <p:cNvSpPr/>
          <p:nvPr/>
        </p:nvSpPr>
        <p:spPr>
          <a:xfrm>
            <a:off x="15846539" y="5172888"/>
            <a:ext cx="1163782" cy="116378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48" name="Google Shape;1148;p149"/>
          <p:cNvSpPr/>
          <p:nvPr/>
        </p:nvSpPr>
        <p:spPr>
          <a:xfrm>
            <a:off x="13434874" y="3525108"/>
            <a:ext cx="1163782" cy="116378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49" name="Google Shape;1149;p149"/>
          <p:cNvSpPr/>
          <p:nvPr/>
        </p:nvSpPr>
        <p:spPr>
          <a:xfrm>
            <a:off x="14016765" y="6820669"/>
            <a:ext cx="1163782" cy="116378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50" name="Google Shape;1150;p149"/>
          <p:cNvSpPr/>
          <p:nvPr/>
        </p:nvSpPr>
        <p:spPr>
          <a:xfrm rot="-5400000">
            <a:off x="6759255" y="3628311"/>
            <a:ext cx="136801" cy="626541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51" name="Google Shape;1151;p149"/>
          <p:cNvSpPr/>
          <p:nvPr/>
        </p:nvSpPr>
        <p:spPr>
          <a:xfrm rot="-5400000">
            <a:off x="6957844" y="1018572"/>
            <a:ext cx="136800" cy="467109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52" name="Google Shape;1152;p149"/>
          <p:cNvSpPr/>
          <p:nvPr/>
        </p:nvSpPr>
        <p:spPr>
          <a:xfrm rot="-5400000">
            <a:off x="11175710" y="1787510"/>
            <a:ext cx="136800" cy="46389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53" name="Google Shape;1153;p149"/>
          <p:cNvSpPr/>
          <p:nvPr/>
        </p:nvSpPr>
        <p:spPr>
          <a:xfrm rot="-5400000">
            <a:off x="12127376" y="1885054"/>
            <a:ext cx="136800" cy="77394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54" name="Google Shape;1154;p149"/>
          <p:cNvSpPr/>
          <p:nvPr/>
        </p:nvSpPr>
        <p:spPr>
          <a:xfrm rot="-5400000">
            <a:off x="11349918" y="4609576"/>
            <a:ext cx="136800" cy="558596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55" name="Google Shape;1155;p149"/>
          <p:cNvSpPr/>
          <p:nvPr/>
        </p:nvSpPr>
        <p:spPr>
          <a:xfrm rot="-5400000">
            <a:off x="9224992" y="3285719"/>
            <a:ext cx="136800" cy="136800"/>
          </a:xfrm>
          <a:prstGeom prst="rtTriangle">
            <a:avLst/>
          </a:prstGeom>
          <a:solidFill>
            <a:srgbClr val="5D167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56" name="Google Shape;1156;p149"/>
          <p:cNvSpPr/>
          <p:nvPr/>
        </p:nvSpPr>
        <p:spPr>
          <a:xfrm rot="-5400000">
            <a:off x="9524279" y="4989172"/>
            <a:ext cx="136800" cy="136800"/>
          </a:xfrm>
          <a:prstGeom prst="rtTriangle">
            <a:avLst/>
          </a:prstGeom>
          <a:solidFill>
            <a:srgbClr val="8954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57" name="Google Shape;1157;p149"/>
          <p:cNvSpPr/>
          <p:nvPr/>
        </p:nvSpPr>
        <p:spPr>
          <a:xfrm rot="-5400000">
            <a:off x="9823564" y="6692618"/>
            <a:ext cx="136800" cy="136800"/>
          </a:xfrm>
          <a:prstGeom prst="rtTriangle">
            <a:avLst/>
          </a:prstGeom>
          <a:solidFill>
            <a:srgbClr val="20637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58" name="Google Shape;1158;p149"/>
          <p:cNvSpPr/>
          <p:nvPr/>
        </p:nvSpPr>
        <p:spPr>
          <a:xfrm flipH="1" rot="5400000">
            <a:off x="8325477" y="5686380"/>
            <a:ext cx="136800" cy="136800"/>
          </a:xfrm>
          <a:prstGeom prst="rtTriangle">
            <a:avLst/>
          </a:prstGeom>
          <a:solidFill>
            <a:srgbClr val="00567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59" name="Google Shape;1159;p149"/>
          <p:cNvSpPr/>
          <p:nvPr/>
        </p:nvSpPr>
        <p:spPr>
          <a:xfrm flipH="1" rot="5400000">
            <a:off x="8924620" y="4038599"/>
            <a:ext cx="136800" cy="136800"/>
          </a:xfrm>
          <a:prstGeom prst="rtTriangle">
            <a:avLst/>
          </a:prstGeom>
          <a:solidFill>
            <a:srgbClr val="A1012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60" name="Google Shape;1160;p149"/>
          <p:cNvSpPr/>
          <p:nvPr/>
        </p:nvSpPr>
        <p:spPr>
          <a:xfrm flipH="1" rot="5400000">
            <a:off x="8626554" y="7334159"/>
            <a:ext cx="136800" cy="136800"/>
          </a:xfrm>
          <a:prstGeom prst="rtTriangle">
            <a:avLst/>
          </a:prstGeom>
          <a:solidFill>
            <a:srgbClr val="43611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61" name="Google Shape;1161;p149"/>
          <p:cNvSpPr/>
          <p:nvPr>
            <p:ph idx="2" type="pic"/>
          </p:nvPr>
        </p:nvSpPr>
        <p:spPr>
          <a:xfrm>
            <a:off x="3999721" y="3077002"/>
            <a:ext cx="554236" cy="554236"/>
          </a:xfrm>
          <a:prstGeom prst="rect">
            <a:avLst/>
          </a:prstGeom>
          <a:noFill/>
          <a:ln>
            <a:noFill/>
          </a:ln>
        </p:spPr>
      </p:sp>
      <p:sp>
        <p:nvSpPr>
          <p:cNvPr id="1162" name="Google Shape;1162;p149"/>
          <p:cNvSpPr/>
          <p:nvPr>
            <p:ph idx="3" type="pic"/>
          </p:nvPr>
        </p:nvSpPr>
        <p:spPr>
          <a:xfrm>
            <a:off x="13739647" y="3829881"/>
            <a:ext cx="554236" cy="554236"/>
          </a:xfrm>
          <a:prstGeom prst="rect">
            <a:avLst/>
          </a:prstGeom>
          <a:noFill/>
          <a:ln>
            <a:noFill/>
          </a:ln>
        </p:spPr>
      </p:sp>
      <p:sp>
        <p:nvSpPr>
          <p:cNvPr id="1163" name="Google Shape;1163;p149"/>
          <p:cNvSpPr/>
          <p:nvPr>
            <p:ph idx="4" type="pic"/>
          </p:nvPr>
        </p:nvSpPr>
        <p:spPr>
          <a:xfrm>
            <a:off x="1425873" y="4780451"/>
            <a:ext cx="554236" cy="554236"/>
          </a:xfrm>
          <a:prstGeom prst="rect">
            <a:avLst/>
          </a:prstGeom>
          <a:noFill/>
          <a:ln>
            <a:noFill/>
          </a:ln>
        </p:spPr>
      </p:sp>
      <p:sp>
        <p:nvSpPr>
          <p:cNvPr id="1164" name="Google Shape;1164;p149"/>
          <p:cNvSpPr/>
          <p:nvPr>
            <p:ph idx="5" type="pic"/>
          </p:nvPr>
        </p:nvSpPr>
        <p:spPr>
          <a:xfrm>
            <a:off x="2961432" y="6483901"/>
            <a:ext cx="554236" cy="554236"/>
          </a:xfrm>
          <a:prstGeom prst="rect">
            <a:avLst/>
          </a:prstGeom>
          <a:noFill/>
          <a:ln>
            <a:noFill/>
          </a:ln>
        </p:spPr>
      </p:sp>
      <p:sp>
        <p:nvSpPr>
          <p:cNvPr id="1165" name="Google Shape;1165;p149"/>
          <p:cNvSpPr/>
          <p:nvPr>
            <p:ph idx="6" type="pic"/>
          </p:nvPr>
        </p:nvSpPr>
        <p:spPr>
          <a:xfrm>
            <a:off x="16151312" y="5477661"/>
            <a:ext cx="554236" cy="554236"/>
          </a:xfrm>
          <a:prstGeom prst="rect">
            <a:avLst/>
          </a:prstGeom>
          <a:noFill/>
          <a:ln>
            <a:noFill/>
          </a:ln>
        </p:spPr>
      </p:sp>
      <p:sp>
        <p:nvSpPr>
          <p:cNvPr id="1166" name="Google Shape;1166;p149"/>
          <p:cNvSpPr/>
          <p:nvPr>
            <p:ph idx="7" type="pic"/>
          </p:nvPr>
        </p:nvSpPr>
        <p:spPr>
          <a:xfrm>
            <a:off x="14321538" y="7125441"/>
            <a:ext cx="554236" cy="554236"/>
          </a:xfrm>
          <a:prstGeom prst="rect">
            <a:avLst/>
          </a:prstGeom>
          <a:noFill/>
          <a:ln>
            <a:noFill/>
          </a:ln>
        </p:spPr>
      </p:sp>
      <p:sp>
        <p:nvSpPr>
          <p:cNvPr id="1167" name="Google Shape;1167;p149"/>
          <p:cNvSpPr txBox="1"/>
          <p:nvPr>
            <p:ph idx="8" type="body"/>
          </p:nvPr>
        </p:nvSpPr>
        <p:spPr>
          <a:xfrm>
            <a:off x="4858730" y="2647019"/>
            <a:ext cx="4202689" cy="720080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4"/>
              </a:buClr>
              <a:buSzPts val="3200"/>
              <a:buNone/>
              <a:defRPr i="0" sz="320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68" name="Google Shape;1168;p149"/>
          <p:cNvSpPr txBox="1"/>
          <p:nvPr>
            <p:ph idx="9" type="body"/>
          </p:nvPr>
        </p:nvSpPr>
        <p:spPr>
          <a:xfrm>
            <a:off x="4856423" y="3460670"/>
            <a:ext cx="3770131" cy="1015007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i="0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69" name="Google Shape;1169;p149"/>
          <p:cNvSpPr txBox="1"/>
          <p:nvPr>
            <p:ph idx="13" type="body"/>
          </p:nvPr>
        </p:nvSpPr>
        <p:spPr>
          <a:xfrm>
            <a:off x="2294338" y="4352219"/>
            <a:ext cx="5602753" cy="720080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i="0" sz="32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70" name="Google Shape;1170;p149"/>
          <p:cNvSpPr txBox="1"/>
          <p:nvPr>
            <p:ph idx="14" type="body"/>
          </p:nvPr>
        </p:nvSpPr>
        <p:spPr>
          <a:xfrm>
            <a:off x="2292031" y="5165871"/>
            <a:ext cx="5618914" cy="916274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i="0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71" name="Google Shape;1171;p149"/>
          <p:cNvSpPr txBox="1"/>
          <p:nvPr>
            <p:ph idx="15" type="body"/>
          </p:nvPr>
        </p:nvSpPr>
        <p:spPr>
          <a:xfrm>
            <a:off x="3822748" y="6055668"/>
            <a:ext cx="4202689" cy="720080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6"/>
              </a:buClr>
              <a:buSzPts val="3200"/>
              <a:buNone/>
              <a:defRPr i="0" sz="32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72" name="Google Shape;1172;p149"/>
          <p:cNvSpPr txBox="1"/>
          <p:nvPr>
            <p:ph idx="16" type="body"/>
          </p:nvPr>
        </p:nvSpPr>
        <p:spPr>
          <a:xfrm>
            <a:off x="3820441" y="6869319"/>
            <a:ext cx="4173632" cy="1015007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i="0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73" name="Google Shape;1173;p149"/>
          <p:cNvSpPr txBox="1"/>
          <p:nvPr>
            <p:ph idx="17" type="body"/>
          </p:nvPr>
        </p:nvSpPr>
        <p:spPr>
          <a:xfrm>
            <a:off x="9832866" y="3407702"/>
            <a:ext cx="3602008" cy="720080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Autofit/>
          </a:bodyPr>
          <a:lstStyle>
            <a:lvl1pPr indent="-228600" lvl="0" marL="457200" algn="r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3200"/>
              <a:buNone/>
              <a:defRPr i="0" sz="32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74" name="Google Shape;1174;p149"/>
          <p:cNvSpPr txBox="1"/>
          <p:nvPr>
            <p:ph idx="18" type="body"/>
          </p:nvPr>
        </p:nvSpPr>
        <p:spPr>
          <a:xfrm>
            <a:off x="9822476" y="4175400"/>
            <a:ext cx="3612398" cy="916274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Autofit/>
          </a:bodyPr>
          <a:lstStyle>
            <a:lvl1pPr indent="-228600" lvl="0" marL="457200" algn="r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i="0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75" name="Google Shape;1175;p149"/>
          <p:cNvSpPr txBox="1"/>
          <p:nvPr>
            <p:ph idx="19" type="body"/>
          </p:nvPr>
        </p:nvSpPr>
        <p:spPr>
          <a:xfrm>
            <a:off x="10252364" y="5008647"/>
            <a:ext cx="5555810" cy="720080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Autofit/>
          </a:bodyPr>
          <a:lstStyle>
            <a:lvl1pPr indent="-228600" lvl="0" marL="457200" algn="r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 i="0" sz="32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76" name="Google Shape;1176;p149"/>
          <p:cNvSpPr txBox="1"/>
          <p:nvPr>
            <p:ph idx="20" type="body"/>
          </p:nvPr>
        </p:nvSpPr>
        <p:spPr>
          <a:xfrm>
            <a:off x="10236338" y="5776345"/>
            <a:ext cx="5571836" cy="916274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Autofit/>
          </a:bodyPr>
          <a:lstStyle>
            <a:lvl1pPr indent="-228600" lvl="0" marL="457200" algn="r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i="0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77" name="Google Shape;1177;p149"/>
          <p:cNvSpPr txBox="1"/>
          <p:nvPr>
            <p:ph idx="21" type="body"/>
          </p:nvPr>
        </p:nvSpPr>
        <p:spPr>
          <a:xfrm>
            <a:off x="10249294" y="6703262"/>
            <a:ext cx="3739229" cy="720080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Autofit/>
          </a:bodyPr>
          <a:lstStyle>
            <a:lvl1pPr indent="-228600" lvl="0" marL="457200" algn="r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3"/>
              </a:buClr>
              <a:buSzPts val="3200"/>
              <a:buNone/>
              <a:defRPr i="0" sz="32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78" name="Google Shape;1178;p149"/>
          <p:cNvSpPr txBox="1"/>
          <p:nvPr>
            <p:ph idx="22" type="body"/>
          </p:nvPr>
        </p:nvSpPr>
        <p:spPr>
          <a:xfrm>
            <a:off x="10238508" y="7470960"/>
            <a:ext cx="3750015" cy="916274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Autofit/>
          </a:bodyPr>
          <a:lstStyle>
            <a:lvl1pPr indent="-228600" lvl="0" marL="457200" algn="r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i="0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 Points 2">
  <p:cSld name="6 Points 2">
    <p:spTree>
      <p:nvGrpSpPr>
        <p:cNvPr id="1179" name="Shape 1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0" name="Google Shape;1180;p150"/>
          <p:cNvSpPr txBox="1"/>
          <p:nvPr>
            <p:ph type="title"/>
          </p:nvPr>
        </p:nvSpPr>
        <p:spPr>
          <a:xfrm>
            <a:off x="3072630" y="246956"/>
            <a:ext cx="14349567" cy="1203151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1" name="Google Shape;1181;p150"/>
          <p:cNvSpPr txBox="1"/>
          <p:nvPr>
            <p:ph idx="11" type="ftr"/>
          </p:nvPr>
        </p:nvSpPr>
        <p:spPr>
          <a:xfrm>
            <a:off x="10507991" y="9463858"/>
            <a:ext cx="5790697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2" name="Google Shape;1182;p150"/>
          <p:cNvSpPr txBox="1"/>
          <p:nvPr>
            <p:ph idx="12" type="sldNum"/>
          </p:nvPr>
        </p:nvSpPr>
        <p:spPr>
          <a:xfrm>
            <a:off x="17151170" y="9432788"/>
            <a:ext cx="1080120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83" name="Google Shape;1183;p150"/>
          <p:cNvSpPr txBox="1"/>
          <p:nvPr>
            <p:ph idx="1" type="body"/>
          </p:nvPr>
        </p:nvSpPr>
        <p:spPr>
          <a:xfrm>
            <a:off x="3166542" y="1543100"/>
            <a:ext cx="14329592" cy="504056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rgbClr val="8D8D8D"/>
              </a:buClr>
              <a:buSzPts val="2400"/>
              <a:buNone/>
              <a:defRPr i="1">
                <a:solidFill>
                  <a:srgbClr val="8D8D8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84" name="Google Shape;1184;p150"/>
          <p:cNvSpPr/>
          <p:nvPr/>
        </p:nvSpPr>
        <p:spPr>
          <a:xfrm>
            <a:off x="3238550" y="1399084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85" name="Google Shape;1185;p150"/>
          <p:cNvSpPr/>
          <p:nvPr/>
        </p:nvSpPr>
        <p:spPr>
          <a:xfrm>
            <a:off x="6250770" y="6029234"/>
            <a:ext cx="1669777" cy="1669777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>
            <a:outerShdw rotWithShape="0" algn="tl" dir="2700000" dist="101600">
              <a:srgbClr val="CD7F00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86" name="Google Shape;1186;p150"/>
          <p:cNvSpPr/>
          <p:nvPr/>
        </p:nvSpPr>
        <p:spPr>
          <a:xfrm>
            <a:off x="10365866" y="3696516"/>
            <a:ext cx="1669777" cy="1669777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rotWithShape="0" algn="tl" dir="2700000" dist="101600">
              <a:srgbClr val="659223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87" name="Google Shape;1187;p150"/>
          <p:cNvSpPr/>
          <p:nvPr/>
        </p:nvSpPr>
        <p:spPr>
          <a:xfrm>
            <a:off x="10365866" y="6029234"/>
            <a:ext cx="1669777" cy="1669777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rotWithShape="0" algn="tl" dir="2700000" dist="101600">
              <a:srgbClr val="F10246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88" name="Google Shape;1188;p150"/>
          <p:cNvSpPr/>
          <p:nvPr/>
        </p:nvSpPr>
        <p:spPr>
          <a:xfrm>
            <a:off x="6250770" y="3696516"/>
            <a:ext cx="1669777" cy="1669777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>
            <a:outerShdw rotWithShape="0" algn="tl" dir="2700000" dist="101600">
              <a:srgbClr val="3194AF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89" name="Google Shape;1189;p150"/>
          <p:cNvSpPr/>
          <p:nvPr/>
        </p:nvSpPr>
        <p:spPr>
          <a:xfrm>
            <a:off x="8308318" y="7275425"/>
            <a:ext cx="1669777" cy="1669777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rotWithShape="0" algn="tl" dir="2700000" dist="101600">
              <a:srgbClr val="8C21B6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90" name="Google Shape;1190;p150"/>
          <p:cNvSpPr/>
          <p:nvPr/>
        </p:nvSpPr>
        <p:spPr>
          <a:xfrm>
            <a:off x="8308318" y="2478453"/>
            <a:ext cx="1669777" cy="1669777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rotWithShape="0" algn="tl" dir="2700000" dist="101600">
              <a:srgbClr val="0081A9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91" name="Google Shape;1191;p150"/>
          <p:cNvSpPr/>
          <p:nvPr/>
        </p:nvSpPr>
        <p:spPr>
          <a:xfrm>
            <a:off x="7390210" y="3959056"/>
            <a:ext cx="3505993" cy="3505993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rotWithShape="0" algn="tl" dir="2700000" dist="114300">
              <a:srgbClr val="989898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92" name="Google Shape;1192;p150"/>
          <p:cNvSpPr txBox="1"/>
          <p:nvPr>
            <p:ph idx="2" type="body"/>
          </p:nvPr>
        </p:nvSpPr>
        <p:spPr>
          <a:xfrm>
            <a:off x="13106455" y="2570241"/>
            <a:ext cx="4782428" cy="720080"/>
          </a:xfrm>
          <a:prstGeom prst="rect">
            <a:avLst/>
          </a:prstGeom>
          <a:noFill/>
          <a:ln>
            <a:noFill/>
          </a:ln>
        </p:spPr>
        <p:txBody>
          <a:bodyPr anchorCtr="0" anchor="b" bIns="81625" lIns="163275" spcFirstLastPara="1" rIns="163275" wrap="square" tIns="81625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i="0" sz="2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93" name="Google Shape;1193;p150"/>
          <p:cNvSpPr txBox="1"/>
          <p:nvPr>
            <p:ph idx="3" type="body"/>
          </p:nvPr>
        </p:nvSpPr>
        <p:spPr>
          <a:xfrm>
            <a:off x="13106455" y="3325885"/>
            <a:ext cx="4802931" cy="1223322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i="0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94" name="Google Shape;1194;p150"/>
          <p:cNvSpPr/>
          <p:nvPr/>
        </p:nvSpPr>
        <p:spPr>
          <a:xfrm>
            <a:off x="13251595" y="3228477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95" name="Google Shape;1195;p150"/>
          <p:cNvSpPr txBox="1"/>
          <p:nvPr>
            <p:ph idx="4" type="body"/>
          </p:nvPr>
        </p:nvSpPr>
        <p:spPr>
          <a:xfrm>
            <a:off x="13106455" y="4845306"/>
            <a:ext cx="4782428" cy="720080"/>
          </a:xfrm>
          <a:prstGeom prst="rect">
            <a:avLst/>
          </a:prstGeom>
          <a:noFill/>
          <a:ln>
            <a:noFill/>
          </a:ln>
        </p:spPr>
        <p:txBody>
          <a:bodyPr anchorCtr="0" anchor="b" bIns="81625" lIns="163275" spcFirstLastPara="1" rIns="163275" wrap="square" tIns="81625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i="0" sz="28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96" name="Google Shape;1196;p150"/>
          <p:cNvSpPr txBox="1"/>
          <p:nvPr>
            <p:ph idx="5" type="body"/>
          </p:nvPr>
        </p:nvSpPr>
        <p:spPr>
          <a:xfrm>
            <a:off x="13106455" y="5600950"/>
            <a:ext cx="4802931" cy="1223322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i="0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97" name="Google Shape;1197;p150"/>
          <p:cNvSpPr/>
          <p:nvPr/>
        </p:nvSpPr>
        <p:spPr>
          <a:xfrm>
            <a:off x="13251595" y="5503542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98" name="Google Shape;1198;p150"/>
          <p:cNvSpPr txBox="1"/>
          <p:nvPr>
            <p:ph idx="6" type="body"/>
          </p:nvPr>
        </p:nvSpPr>
        <p:spPr>
          <a:xfrm>
            <a:off x="13106455" y="7120372"/>
            <a:ext cx="4782428" cy="720080"/>
          </a:xfrm>
          <a:prstGeom prst="rect">
            <a:avLst/>
          </a:prstGeom>
          <a:noFill/>
          <a:ln>
            <a:noFill/>
          </a:ln>
        </p:spPr>
        <p:txBody>
          <a:bodyPr anchorCtr="0" anchor="b" bIns="81625" lIns="163275" spcFirstLastPara="1" rIns="163275" wrap="square" tIns="81625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i="0" sz="28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99" name="Google Shape;1199;p150"/>
          <p:cNvSpPr txBox="1"/>
          <p:nvPr>
            <p:ph idx="7" type="body"/>
          </p:nvPr>
        </p:nvSpPr>
        <p:spPr>
          <a:xfrm>
            <a:off x="13106455" y="7876016"/>
            <a:ext cx="4802931" cy="1223322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i="0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00" name="Google Shape;1200;p150"/>
          <p:cNvSpPr/>
          <p:nvPr/>
        </p:nvSpPr>
        <p:spPr>
          <a:xfrm>
            <a:off x="13251595" y="7778608"/>
            <a:ext cx="3240360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01" name="Google Shape;1201;p150"/>
          <p:cNvSpPr txBox="1"/>
          <p:nvPr>
            <p:ph idx="8" type="body"/>
          </p:nvPr>
        </p:nvSpPr>
        <p:spPr>
          <a:xfrm>
            <a:off x="737849" y="2573429"/>
            <a:ext cx="4782428" cy="720080"/>
          </a:xfrm>
          <a:prstGeom prst="rect">
            <a:avLst/>
          </a:prstGeom>
          <a:noFill/>
          <a:ln>
            <a:noFill/>
          </a:ln>
        </p:spPr>
        <p:txBody>
          <a:bodyPr anchorCtr="0" anchor="b" bIns="81625" lIns="163275" spcFirstLastPara="1" rIns="163275" wrap="square" tIns="81625">
            <a:noAutofit/>
          </a:bodyPr>
          <a:lstStyle>
            <a:lvl1pPr indent="-228600" lvl="0" marL="457200" algn="r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 i="0" sz="28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02" name="Google Shape;1202;p150"/>
          <p:cNvSpPr txBox="1"/>
          <p:nvPr>
            <p:ph idx="9" type="body"/>
          </p:nvPr>
        </p:nvSpPr>
        <p:spPr>
          <a:xfrm>
            <a:off x="717346" y="3329073"/>
            <a:ext cx="4802931" cy="1223322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Autofit/>
          </a:bodyPr>
          <a:lstStyle>
            <a:lvl1pPr indent="-228600" lvl="0" marL="457200" algn="r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i="0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03" name="Google Shape;1203;p150"/>
          <p:cNvSpPr/>
          <p:nvPr/>
        </p:nvSpPr>
        <p:spPr>
          <a:xfrm>
            <a:off x="2149291" y="3231665"/>
            <a:ext cx="3240360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04" name="Google Shape;1204;p150"/>
          <p:cNvSpPr txBox="1"/>
          <p:nvPr>
            <p:ph idx="13" type="body"/>
          </p:nvPr>
        </p:nvSpPr>
        <p:spPr>
          <a:xfrm>
            <a:off x="737849" y="4848494"/>
            <a:ext cx="4782428" cy="720080"/>
          </a:xfrm>
          <a:prstGeom prst="rect">
            <a:avLst/>
          </a:prstGeom>
          <a:noFill/>
          <a:ln>
            <a:noFill/>
          </a:ln>
        </p:spPr>
        <p:txBody>
          <a:bodyPr anchorCtr="0" anchor="b" bIns="81625" lIns="163275" spcFirstLastPara="1" rIns="163275" wrap="square" tIns="81625">
            <a:noAutofit/>
          </a:bodyPr>
          <a:lstStyle>
            <a:lvl1pPr indent="-228600" lvl="0" marL="457200" algn="r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 i="0" sz="28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05" name="Google Shape;1205;p150"/>
          <p:cNvSpPr txBox="1"/>
          <p:nvPr>
            <p:ph idx="14" type="body"/>
          </p:nvPr>
        </p:nvSpPr>
        <p:spPr>
          <a:xfrm>
            <a:off x="717346" y="5604138"/>
            <a:ext cx="4802931" cy="1223322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Autofit/>
          </a:bodyPr>
          <a:lstStyle>
            <a:lvl1pPr indent="-228600" lvl="0" marL="457200" algn="r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i="0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06" name="Google Shape;1206;p150"/>
          <p:cNvSpPr/>
          <p:nvPr/>
        </p:nvSpPr>
        <p:spPr>
          <a:xfrm>
            <a:off x="2149291" y="5506730"/>
            <a:ext cx="3240360" cy="7200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07" name="Google Shape;1207;p150"/>
          <p:cNvSpPr txBox="1"/>
          <p:nvPr>
            <p:ph idx="15" type="body"/>
          </p:nvPr>
        </p:nvSpPr>
        <p:spPr>
          <a:xfrm>
            <a:off x="737849" y="7123560"/>
            <a:ext cx="4782428" cy="720080"/>
          </a:xfrm>
          <a:prstGeom prst="rect">
            <a:avLst/>
          </a:prstGeom>
          <a:noFill/>
          <a:ln>
            <a:noFill/>
          </a:ln>
        </p:spPr>
        <p:txBody>
          <a:bodyPr anchorCtr="0" anchor="b" bIns="81625" lIns="163275" spcFirstLastPara="1" rIns="163275" wrap="square" tIns="81625">
            <a:noAutofit/>
          </a:bodyPr>
          <a:lstStyle>
            <a:lvl1pPr indent="-228600" lvl="0" marL="457200" algn="r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4"/>
              </a:buClr>
              <a:buSzPts val="2800"/>
              <a:buNone/>
              <a:defRPr i="0" sz="280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08" name="Google Shape;1208;p150"/>
          <p:cNvSpPr txBox="1"/>
          <p:nvPr>
            <p:ph idx="16" type="body"/>
          </p:nvPr>
        </p:nvSpPr>
        <p:spPr>
          <a:xfrm>
            <a:off x="717346" y="7879204"/>
            <a:ext cx="4802931" cy="1223322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Autofit/>
          </a:bodyPr>
          <a:lstStyle>
            <a:lvl1pPr indent="-228600" lvl="0" marL="457200" algn="r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i="0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09" name="Google Shape;1209;p150"/>
          <p:cNvSpPr/>
          <p:nvPr/>
        </p:nvSpPr>
        <p:spPr>
          <a:xfrm>
            <a:off x="2149291" y="7781796"/>
            <a:ext cx="3240360" cy="72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10" name="Google Shape;1210;p150"/>
          <p:cNvSpPr/>
          <p:nvPr/>
        </p:nvSpPr>
        <p:spPr>
          <a:xfrm>
            <a:off x="10116457" y="2590193"/>
            <a:ext cx="2832008" cy="588436"/>
          </a:xfrm>
          <a:custGeom>
            <a:rect b="b" l="l" r="r" t="t"/>
            <a:pathLst>
              <a:path extrusionOk="0" h="588436" w="2656114">
                <a:moveTo>
                  <a:pt x="2656114" y="588436"/>
                </a:moveTo>
                <a:cubicBezTo>
                  <a:pt x="2267857" y="340483"/>
                  <a:pt x="1879600" y="92530"/>
                  <a:pt x="1436914" y="22378"/>
                </a:cubicBezTo>
                <a:cubicBezTo>
                  <a:pt x="994228" y="-47774"/>
                  <a:pt x="497114" y="59873"/>
                  <a:pt x="0" y="167521"/>
                </a:cubicBezTo>
              </a:path>
            </a:pathLst>
          </a:custGeom>
          <a:noFill/>
          <a:ln cap="flat" cmpd="sng" w="25400">
            <a:solidFill>
              <a:schemeClr val="accent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11" name="Google Shape;1211;p150"/>
          <p:cNvSpPr/>
          <p:nvPr/>
        </p:nvSpPr>
        <p:spPr>
          <a:xfrm rot="9807941">
            <a:off x="12317423" y="5048183"/>
            <a:ext cx="638443" cy="584694"/>
          </a:xfrm>
          <a:custGeom>
            <a:rect b="b" l="l" r="r" t="t"/>
            <a:pathLst>
              <a:path extrusionOk="0" h="972458" w="609600">
                <a:moveTo>
                  <a:pt x="609600" y="972458"/>
                </a:moveTo>
                <a:cubicBezTo>
                  <a:pt x="573314" y="806753"/>
                  <a:pt x="537028" y="641048"/>
                  <a:pt x="435428" y="478972"/>
                </a:cubicBezTo>
                <a:cubicBezTo>
                  <a:pt x="333828" y="316896"/>
                  <a:pt x="166914" y="158448"/>
                  <a:pt x="0" y="0"/>
                </a:cubicBezTo>
              </a:path>
            </a:pathLst>
          </a:custGeom>
          <a:noFill/>
          <a:ln cap="flat" cmpd="sng" w="25400">
            <a:solidFill>
              <a:schemeClr val="accent3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12" name="Google Shape;1212;p150"/>
          <p:cNvSpPr/>
          <p:nvPr/>
        </p:nvSpPr>
        <p:spPr>
          <a:xfrm>
            <a:off x="5646057" y="7823200"/>
            <a:ext cx="2670629" cy="905959"/>
          </a:xfrm>
          <a:custGeom>
            <a:rect b="b" l="l" r="r" t="t"/>
            <a:pathLst>
              <a:path extrusionOk="0" h="905959" w="2670629">
                <a:moveTo>
                  <a:pt x="0" y="0"/>
                </a:moveTo>
                <a:cubicBezTo>
                  <a:pt x="350762" y="355600"/>
                  <a:pt x="701524" y="711201"/>
                  <a:pt x="1146629" y="841829"/>
                </a:cubicBezTo>
                <a:cubicBezTo>
                  <a:pt x="1591734" y="972457"/>
                  <a:pt x="2131181" y="878114"/>
                  <a:pt x="2670629" y="783771"/>
                </a:cubicBezTo>
              </a:path>
            </a:pathLst>
          </a:custGeom>
          <a:noFill/>
          <a:ln cap="flat" cmpd="sng" w="25400">
            <a:solidFill>
              <a:schemeClr val="accent4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13" name="Google Shape;1213;p150"/>
          <p:cNvSpPr/>
          <p:nvPr/>
        </p:nvSpPr>
        <p:spPr>
          <a:xfrm>
            <a:off x="5544457" y="5529943"/>
            <a:ext cx="1103086" cy="435428"/>
          </a:xfrm>
          <a:custGeom>
            <a:rect b="b" l="l" r="r" t="t"/>
            <a:pathLst>
              <a:path extrusionOk="0" h="435428" w="1103086">
                <a:moveTo>
                  <a:pt x="0" y="0"/>
                </a:moveTo>
                <a:cubicBezTo>
                  <a:pt x="183847" y="7257"/>
                  <a:pt x="367695" y="14515"/>
                  <a:pt x="551543" y="87086"/>
                </a:cubicBezTo>
                <a:cubicBezTo>
                  <a:pt x="735391" y="159657"/>
                  <a:pt x="919238" y="297542"/>
                  <a:pt x="1103086" y="435428"/>
                </a:cubicBezTo>
              </a:path>
            </a:pathLst>
          </a:custGeom>
          <a:noFill/>
          <a:ln cap="flat" cmpd="sng" w="25400">
            <a:solidFill>
              <a:schemeClr val="accent5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14" name="Google Shape;1214;p150"/>
          <p:cNvSpPr/>
          <p:nvPr/>
        </p:nvSpPr>
        <p:spPr>
          <a:xfrm>
            <a:off x="5580743" y="3211286"/>
            <a:ext cx="1161143" cy="420914"/>
          </a:xfrm>
          <a:custGeom>
            <a:rect b="b" l="l" r="r" t="t"/>
            <a:pathLst>
              <a:path extrusionOk="0" h="420914" w="1161143">
                <a:moveTo>
                  <a:pt x="0" y="0"/>
                </a:moveTo>
                <a:cubicBezTo>
                  <a:pt x="229809" y="15724"/>
                  <a:pt x="459619" y="31448"/>
                  <a:pt x="653143" y="101600"/>
                </a:cubicBezTo>
                <a:cubicBezTo>
                  <a:pt x="846667" y="171752"/>
                  <a:pt x="1003905" y="296333"/>
                  <a:pt x="1161143" y="420914"/>
                </a:cubicBezTo>
              </a:path>
            </a:pathLst>
          </a:custGeom>
          <a:noFill/>
          <a:ln cap="flat" cmpd="sng" w="25400">
            <a:solidFill>
              <a:schemeClr val="accent6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15" name="Google Shape;1215;p150"/>
          <p:cNvSpPr/>
          <p:nvPr/>
        </p:nvSpPr>
        <p:spPr>
          <a:xfrm>
            <a:off x="11990522" y="7765143"/>
            <a:ext cx="957943" cy="190941"/>
          </a:xfrm>
          <a:custGeom>
            <a:rect b="b" l="l" r="r" t="t"/>
            <a:pathLst>
              <a:path extrusionOk="0" h="190941" w="957943">
                <a:moveTo>
                  <a:pt x="957943" y="87086"/>
                </a:moveTo>
                <a:cubicBezTo>
                  <a:pt x="798286" y="145143"/>
                  <a:pt x="638629" y="203200"/>
                  <a:pt x="478972" y="188686"/>
                </a:cubicBezTo>
                <a:cubicBezTo>
                  <a:pt x="319315" y="174172"/>
                  <a:pt x="159657" y="87086"/>
                  <a:pt x="0" y="0"/>
                </a:cubicBezTo>
              </a:path>
            </a:pathLst>
          </a:custGeom>
          <a:noFill/>
          <a:ln cap="flat" cmpd="sng" w="2540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16" name="Google Shape;1216;p150"/>
          <p:cNvSpPr/>
          <p:nvPr>
            <p:ph idx="17" type="pic"/>
          </p:nvPr>
        </p:nvSpPr>
        <p:spPr>
          <a:xfrm>
            <a:off x="8823370" y="2961522"/>
            <a:ext cx="667049" cy="667049"/>
          </a:xfrm>
          <a:prstGeom prst="rect">
            <a:avLst/>
          </a:prstGeom>
          <a:noFill/>
          <a:ln>
            <a:noFill/>
          </a:ln>
        </p:spPr>
      </p:sp>
      <p:sp>
        <p:nvSpPr>
          <p:cNvPr id="1217" name="Google Shape;1217;p150"/>
          <p:cNvSpPr/>
          <p:nvPr>
            <p:ph idx="18" type="pic"/>
          </p:nvPr>
        </p:nvSpPr>
        <p:spPr>
          <a:xfrm>
            <a:off x="10896203" y="4197879"/>
            <a:ext cx="667049" cy="667049"/>
          </a:xfrm>
          <a:prstGeom prst="rect">
            <a:avLst/>
          </a:prstGeom>
          <a:noFill/>
          <a:ln>
            <a:noFill/>
          </a:ln>
        </p:spPr>
      </p:sp>
      <p:sp>
        <p:nvSpPr>
          <p:cNvPr id="1218" name="Google Shape;1218;p150"/>
          <p:cNvSpPr/>
          <p:nvPr>
            <p:ph idx="19" type="pic"/>
          </p:nvPr>
        </p:nvSpPr>
        <p:spPr>
          <a:xfrm>
            <a:off x="10896203" y="6530597"/>
            <a:ext cx="667049" cy="667049"/>
          </a:xfrm>
          <a:prstGeom prst="rect">
            <a:avLst/>
          </a:prstGeom>
          <a:noFill/>
          <a:ln>
            <a:noFill/>
          </a:ln>
        </p:spPr>
      </p:sp>
      <p:sp>
        <p:nvSpPr>
          <p:cNvPr id="1219" name="Google Shape;1219;p150"/>
          <p:cNvSpPr/>
          <p:nvPr>
            <p:ph idx="20" type="pic"/>
          </p:nvPr>
        </p:nvSpPr>
        <p:spPr>
          <a:xfrm>
            <a:off x="8823370" y="7787538"/>
            <a:ext cx="667049" cy="667049"/>
          </a:xfrm>
          <a:prstGeom prst="rect">
            <a:avLst/>
          </a:prstGeom>
          <a:noFill/>
          <a:ln>
            <a:noFill/>
          </a:ln>
        </p:spPr>
      </p:sp>
      <p:sp>
        <p:nvSpPr>
          <p:cNvPr id="1220" name="Google Shape;1220;p150"/>
          <p:cNvSpPr/>
          <p:nvPr>
            <p:ph idx="21" type="pic"/>
          </p:nvPr>
        </p:nvSpPr>
        <p:spPr>
          <a:xfrm>
            <a:off x="6772410" y="6530597"/>
            <a:ext cx="667049" cy="667049"/>
          </a:xfrm>
          <a:prstGeom prst="rect">
            <a:avLst/>
          </a:prstGeom>
          <a:noFill/>
          <a:ln>
            <a:noFill/>
          </a:ln>
        </p:spPr>
      </p:sp>
      <p:sp>
        <p:nvSpPr>
          <p:cNvPr id="1221" name="Google Shape;1221;p150"/>
          <p:cNvSpPr/>
          <p:nvPr>
            <p:ph idx="22" type="pic"/>
          </p:nvPr>
        </p:nvSpPr>
        <p:spPr>
          <a:xfrm>
            <a:off x="6772410" y="4197879"/>
            <a:ext cx="667049" cy="667049"/>
          </a:xfrm>
          <a:prstGeom prst="rect">
            <a:avLst/>
          </a:prstGeom>
          <a:noFill/>
          <a:ln>
            <a:noFill/>
          </a:ln>
        </p:spPr>
      </p:sp>
      <p:sp>
        <p:nvSpPr>
          <p:cNvPr id="1222" name="Google Shape;1222;p150"/>
          <p:cNvSpPr txBox="1"/>
          <p:nvPr>
            <p:ph idx="23" type="body"/>
          </p:nvPr>
        </p:nvSpPr>
        <p:spPr>
          <a:xfrm>
            <a:off x="7714991" y="4659086"/>
            <a:ext cx="2851409" cy="2162627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>
            <a:lvl1pPr indent="-228600" lvl="0" marL="457200" algn="ctr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i="0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WOT">
  <p:cSld name="SWOT">
    <p:spTree>
      <p:nvGrpSpPr>
        <p:cNvPr id="1223" name="Shape 1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4" name="Google Shape;1224;p154"/>
          <p:cNvSpPr/>
          <p:nvPr/>
        </p:nvSpPr>
        <p:spPr>
          <a:xfrm>
            <a:off x="0" y="5160785"/>
            <a:ext cx="7773622" cy="2739165"/>
          </a:xfrm>
          <a:prstGeom prst="rect">
            <a:avLst/>
          </a:prstGeom>
          <a:solidFill>
            <a:srgbClr val="E7F4D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accent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25" name="Google Shape;1225;p154"/>
          <p:cNvSpPr/>
          <p:nvPr/>
        </p:nvSpPr>
        <p:spPr>
          <a:xfrm>
            <a:off x="0" y="2421624"/>
            <a:ext cx="7773622" cy="2739165"/>
          </a:xfrm>
          <a:prstGeom prst="rect">
            <a:avLst/>
          </a:prstGeom>
          <a:solidFill>
            <a:srgbClr val="FFECC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accent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26" name="Google Shape;1226;p154"/>
          <p:cNvSpPr/>
          <p:nvPr/>
        </p:nvSpPr>
        <p:spPr>
          <a:xfrm>
            <a:off x="10512792" y="5160783"/>
            <a:ext cx="7773621" cy="2739165"/>
          </a:xfrm>
          <a:prstGeom prst="rect">
            <a:avLst/>
          </a:prstGeom>
          <a:solidFill>
            <a:srgbClr val="FED9E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accent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27" name="Google Shape;1227;p154"/>
          <p:cNvSpPr/>
          <p:nvPr/>
        </p:nvSpPr>
        <p:spPr>
          <a:xfrm rot="-8100000">
            <a:off x="9713304" y="5561922"/>
            <a:ext cx="1936884" cy="1936884"/>
          </a:xfrm>
          <a:prstGeom prst="rtTriangle">
            <a:avLst/>
          </a:prstGeom>
          <a:solidFill>
            <a:srgbClr val="F1024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accent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28" name="Google Shape;1228;p154"/>
          <p:cNvSpPr/>
          <p:nvPr/>
        </p:nvSpPr>
        <p:spPr>
          <a:xfrm>
            <a:off x="10512791" y="2421618"/>
            <a:ext cx="7773621" cy="2739165"/>
          </a:xfrm>
          <a:prstGeom prst="rect">
            <a:avLst/>
          </a:prstGeom>
          <a:solidFill>
            <a:srgbClr val="C6F1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accent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29" name="Google Shape;1229;p154"/>
          <p:cNvSpPr/>
          <p:nvPr/>
        </p:nvSpPr>
        <p:spPr>
          <a:xfrm rot="-8100000">
            <a:off x="9713304" y="2822754"/>
            <a:ext cx="1936884" cy="1936884"/>
          </a:xfrm>
          <a:prstGeom prst="rtTriangle">
            <a:avLst/>
          </a:prstGeom>
          <a:solidFill>
            <a:srgbClr val="0081A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accent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30" name="Google Shape;1230;p154"/>
          <p:cNvSpPr/>
          <p:nvPr/>
        </p:nvSpPr>
        <p:spPr>
          <a:xfrm rot="2700000">
            <a:off x="6638095" y="5561922"/>
            <a:ext cx="1936884" cy="1936884"/>
          </a:xfrm>
          <a:prstGeom prst="rtTriangle">
            <a:avLst/>
          </a:prstGeom>
          <a:solidFill>
            <a:srgbClr val="65922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accent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31" name="Google Shape;1231;p154"/>
          <p:cNvSpPr/>
          <p:nvPr/>
        </p:nvSpPr>
        <p:spPr>
          <a:xfrm rot="2700000">
            <a:off x="6638095" y="2822754"/>
            <a:ext cx="1936884" cy="1936884"/>
          </a:xfrm>
          <a:prstGeom prst="rtTriangle">
            <a:avLst/>
          </a:prstGeom>
          <a:solidFill>
            <a:srgbClr val="CD7F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accent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32" name="Google Shape;1232;p154"/>
          <p:cNvSpPr/>
          <p:nvPr/>
        </p:nvSpPr>
        <p:spPr>
          <a:xfrm rot="2700000">
            <a:off x="6805180" y="2822762"/>
            <a:ext cx="1936884" cy="1936884"/>
          </a:xfrm>
          <a:prstGeom prst="rtTriangl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accent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33" name="Google Shape;1233;p154"/>
          <p:cNvSpPr/>
          <p:nvPr/>
        </p:nvSpPr>
        <p:spPr>
          <a:xfrm rot="-8100000">
            <a:off x="6805180" y="2822762"/>
            <a:ext cx="1936884" cy="1936884"/>
          </a:xfrm>
          <a:prstGeom prst="rtTriangle">
            <a:avLst/>
          </a:prstGeom>
          <a:solidFill>
            <a:srgbClr val="FEC87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accent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34" name="Google Shape;1234;p154"/>
          <p:cNvSpPr txBox="1"/>
          <p:nvPr>
            <p:ph type="title"/>
          </p:nvPr>
        </p:nvSpPr>
        <p:spPr>
          <a:xfrm>
            <a:off x="3072630" y="246956"/>
            <a:ext cx="14349567" cy="1203151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5" name="Google Shape;1235;p154"/>
          <p:cNvSpPr txBox="1"/>
          <p:nvPr>
            <p:ph idx="11" type="ftr"/>
          </p:nvPr>
        </p:nvSpPr>
        <p:spPr>
          <a:xfrm>
            <a:off x="10507991" y="9463858"/>
            <a:ext cx="5790697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6" name="Google Shape;1236;p154"/>
          <p:cNvSpPr txBox="1"/>
          <p:nvPr>
            <p:ph idx="12" type="sldNum"/>
          </p:nvPr>
        </p:nvSpPr>
        <p:spPr>
          <a:xfrm>
            <a:off x="17151170" y="9432788"/>
            <a:ext cx="1080120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37" name="Google Shape;1237;p154"/>
          <p:cNvSpPr txBox="1"/>
          <p:nvPr>
            <p:ph idx="1" type="body"/>
          </p:nvPr>
        </p:nvSpPr>
        <p:spPr>
          <a:xfrm>
            <a:off x="3166542" y="1543100"/>
            <a:ext cx="14329592" cy="504056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rgbClr val="8D8D8D"/>
              </a:buClr>
              <a:buSzPts val="2400"/>
              <a:buNone/>
              <a:defRPr i="1">
                <a:solidFill>
                  <a:srgbClr val="8D8D8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38" name="Google Shape;1238;p154"/>
          <p:cNvSpPr/>
          <p:nvPr/>
        </p:nvSpPr>
        <p:spPr>
          <a:xfrm>
            <a:off x="3238550" y="1399084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39" name="Google Shape;1239;p154"/>
          <p:cNvSpPr/>
          <p:nvPr/>
        </p:nvSpPr>
        <p:spPr>
          <a:xfrm rot="2700000">
            <a:off x="9544349" y="2822760"/>
            <a:ext cx="1936884" cy="1936884"/>
          </a:xfrm>
          <a:prstGeom prst="rtTriangle">
            <a:avLst/>
          </a:prstGeom>
          <a:solidFill>
            <a:srgbClr val="53D6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accent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40" name="Google Shape;1240;p154"/>
          <p:cNvSpPr/>
          <p:nvPr/>
        </p:nvSpPr>
        <p:spPr>
          <a:xfrm rot="-8100000">
            <a:off x="9544349" y="2822760"/>
            <a:ext cx="1936884" cy="1936884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accent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41" name="Google Shape;1241;p154"/>
          <p:cNvSpPr/>
          <p:nvPr/>
        </p:nvSpPr>
        <p:spPr>
          <a:xfrm rot="-8100000">
            <a:off x="6805179" y="5561931"/>
            <a:ext cx="1936884" cy="1936884"/>
          </a:xfrm>
          <a:prstGeom prst="rtTriangle">
            <a:avLst/>
          </a:prstGeom>
          <a:solidFill>
            <a:srgbClr val="B7DF7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accent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42" name="Google Shape;1242;p154"/>
          <p:cNvSpPr/>
          <p:nvPr/>
        </p:nvSpPr>
        <p:spPr>
          <a:xfrm rot="2700000">
            <a:off x="6805179" y="5561931"/>
            <a:ext cx="1936884" cy="1936884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accent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43" name="Google Shape;1243;p154"/>
          <p:cNvSpPr/>
          <p:nvPr/>
        </p:nvSpPr>
        <p:spPr>
          <a:xfrm rot="2700000">
            <a:off x="9544348" y="5561929"/>
            <a:ext cx="1936884" cy="1936884"/>
          </a:xfrm>
          <a:prstGeom prst="rtTriangle">
            <a:avLst/>
          </a:prstGeom>
          <a:solidFill>
            <a:srgbClr val="FD91A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accent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44" name="Google Shape;1244;p154"/>
          <p:cNvSpPr/>
          <p:nvPr/>
        </p:nvSpPr>
        <p:spPr>
          <a:xfrm rot="-8100000">
            <a:off x="9544348" y="5561929"/>
            <a:ext cx="1936884" cy="1936884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accent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45" name="Google Shape;1245;p154"/>
          <p:cNvSpPr txBox="1"/>
          <p:nvPr>
            <p:ph idx="2" type="body"/>
          </p:nvPr>
        </p:nvSpPr>
        <p:spPr>
          <a:xfrm>
            <a:off x="7233871" y="2981577"/>
            <a:ext cx="1079500" cy="1619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>
            <a:lvl1pPr indent="-228600" lvl="0" marL="457200" algn="ctr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  <a:latin typeface="Ultra"/>
                <a:ea typeface="Ultra"/>
                <a:cs typeface="Ultra"/>
                <a:sym typeface="Ultra"/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46" name="Google Shape;1246;p154"/>
          <p:cNvSpPr txBox="1"/>
          <p:nvPr>
            <p:ph idx="3" type="body"/>
          </p:nvPr>
        </p:nvSpPr>
        <p:spPr>
          <a:xfrm>
            <a:off x="9973040" y="2981577"/>
            <a:ext cx="1079500" cy="1619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>
            <a:lvl1pPr indent="-228600" lvl="0" marL="457200" algn="ctr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  <a:latin typeface="Ultra"/>
                <a:ea typeface="Ultra"/>
                <a:cs typeface="Ultra"/>
                <a:sym typeface="Ultra"/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47" name="Google Shape;1247;p154"/>
          <p:cNvSpPr txBox="1"/>
          <p:nvPr>
            <p:ph idx="4" type="body"/>
          </p:nvPr>
        </p:nvSpPr>
        <p:spPr>
          <a:xfrm>
            <a:off x="7233872" y="5720746"/>
            <a:ext cx="1079500" cy="1619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>
            <a:lvl1pPr indent="-228600" lvl="0" marL="457200" algn="ctr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  <a:latin typeface="Ultra"/>
                <a:ea typeface="Ultra"/>
                <a:cs typeface="Ultra"/>
                <a:sym typeface="Ultra"/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48" name="Google Shape;1248;p154"/>
          <p:cNvSpPr txBox="1"/>
          <p:nvPr>
            <p:ph idx="5" type="body"/>
          </p:nvPr>
        </p:nvSpPr>
        <p:spPr>
          <a:xfrm>
            <a:off x="9973041" y="5720746"/>
            <a:ext cx="1079500" cy="1619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>
            <a:lvl1pPr indent="-228600" lvl="0" marL="457200" algn="ctr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  <a:latin typeface="Ultra"/>
                <a:ea typeface="Ultra"/>
                <a:cs typeface="Ultra"/>
                <a:sym typeface="Ultra"/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49" name="Google Shape;1249;p154"/>
          <p:cNvSpPr txBox="1"/>
          <p:nvPr>
            <p:ph idx="6" type="body"/>
          </p:nvPr>
        </p:nvSpPr>
        <p:spPr>
          <a:xfrm>
            <a:off x="626300" y="2538669"/>
            <a:ext cx="5361141" cy="2505075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rmAutofit/>
          </a:bodyPr>
          <a:lstStyle>
            <a:lvl1pPr indent="-355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Noto Sans Symbols"/>
              <a:buChar char="●"/>
              <a:defRPr sz="2000">
                <a:solidFill>
                  <a:schemeClr val="dk2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50" name="Google Shape;1250;p154"/>
          <p:cNvSpPr txBox="1"/>
          <p:nvPr>
            <p:ph idx="7" type="body"/>
          </p:nvPr>
        </p:nvSpPr>
        <p:spPr>
          <a:xfrm>
            <a:off x="625965" y="5277830"/>
            <a:ext cx="5361141" cy="2505075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rmAutofit/>
          </a:bodyPr>
          <a:lstStyle>
            <a:lvl1pPr indent="-355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Noto Sans Symbols"/>
              <a:buChar char="●"/>
              <a:defRPr sz="2000">
                <a:solidFill>
                  <a:schemeClr val="dk2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51" name="Google Shape;1251;p154"/>
          <p:cNvSpPr txBox="1"/>
          <p:nvPr>
            <p:ph idx="8" type="body"/>
          </p:nvPr>
        </p:nvSpPr>
        <p:spPr>
          <a:xfrm>
            <a:off x="12114295" y="2538668"/>
            <a:ext cx="5435004" cy="2505075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rmAutofit/>
          </a:bodyPr>
          <a:lstStyle>
            <a:lvl1pPr indent="-355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●"/>
              <a:defRPr sz="2000">
                <a:solidFill>
                  <a:schemeClr val="dk2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52" name="Google Shape;1252;p154"/>
          <p:cNvSpPr txBox="1"/>
          <p:nvPr>
            <p:ph idx="9" type="body"/>
          </p:nvPr>
        </p:nvSpPr>
        <p:spPr>
          <a:xfrm>
            <a:off x="12113960" y="5277829"/>
            <a:ext cx="5435004" cy="2505075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rmAutofit/>
          </a:bodyPr>
          <a:lstStyle>
            <a:lvl1pPr indent="-355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Noto Sans Symbols"/>
              <a:buChar char="●"/>
              <a:defRPr sz="2000">
                <a:solidFill>
                  <a:schemeClr val="dk2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53" name="Google Shape;1253;p154"/>
          <p:cNvSpPr/>
          <p:nvPr/>
        </p:nvSpPr>
        <p:spPr>
          <a:xfrm>
            <a:off x="0" y="2421624"/>
            <a:ext cx="526093" cy="2739165"/>
          </a:xfrm>
          <a:prstGeom prst="rect">
            <a:avLst/>
          </a:prstGeom>
          <a:solidFill>
            <a:srgbClr val="FEDAA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accent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54" name="Google Shape;1254;p154"/>
          <p:cNvSpPr/>
          <p:nvPr/>
        </p:nvSpPr>
        <p:spPr>
          <a:xfrm>
            <a:off x="-1" y="5160792"/>
            <a:ext cx="526093" cy="2739165"/>
          </a:xfrm>
          <a:prstGeom prst="rect">
            <a:avLst/>
          </a:prstGeom>
          <a:solidFill>
            <a:srgbClr val="CFEAA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accent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55" name="Google Shape;1255;p154"/>
          <p:cNvSpPr/>
          <p:nvPr/>
        </p:nvSpPr>
        <p:spPr>
          <a:xfrm>
            <a:off x="17760321" y="2421612"/>
            <a:ext cx="526093" cy="2739165"/>
          </a:xfrm>
          <a:prstGeom prst="rect">
            <a:avLst/>
          </a:prstGeom>
          <a:solidFill>
            <a:srgbClr val="8DE3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accent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56" name="Google Shape;1256;p154"/>
          <p:cNvSpPr/>
          <p:nvPr/>
        </p:nvSpPr>
        <p:spPr>
          <a:xfrm>
            <a:off x="17760320" y="5160780"/>
            <a:ext cx="526093" cy="2739165"/>
          </a:xfrm>
          <a:prstGeom prst="rect">
            <a:avLst/>
          </a:prstGeom>
          <a:solidFill>
            <a:srgbClr val="FEB4C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accent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57" name="Google Shape;1257;p154"/>
          <p:cNvSpPr txBox="1"/>
          <p:nvPr>
            <p:ph idx="13" type="body"/>
          </p:nvPr>
        </p:nvSpPr>
        <p:spPr>
          <a:xfrm>
            <a:off x="1078310" y="8292507"/>
            <a:ext cx="16200313" cy="1003893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58" name="Google Shape;1258;p154"/>
          <p:cNvSpPr/>
          <p:nvPr/>
        </p:nvSpPr>
        <p:spPr>
          <a:xfrm>
            <a:off x="1222326" y="8148492"/>
            <a:ext cx="3240360" cy="72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 Keywords and Descriptions">
  <p:cSld name="5 Keywords and Descriptions">
    <p:spTree>
      <p:nvGrpSpPr>
        <p:cNvPr id="1259" name="Shape 1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0" name="Google Shape;1260;p155"/>
          <p:cNvSpPr/>
          <p:nvPr/>
        </p:nvSpPr>
        <p:spPr>
          <a:xfrm>
            <a:off x="1246656" y="7912524"/>
            <a:ext cx="15794443" cy="1090364"/>
          </a:xfrm>
          <a:prstGeom prst="roundRect">
            <a:avLst>
              <a:gd fmla="val 50000" name="adj"/>
            </a:avLst>
          </a:prstGeom>
          <a:solidFill>
            <a:srgbClr val="FFECC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1" name="Google Shape;1261;p155"/>
          <p:cNvSpPr/>
          <p:nvPr/>
        </p:nvSpPr>
        <p:spPr>
          <a:xfrm>
            <a:off x="1246656" y="6547141"/>
            <a:ext cx="15794443" cy="1090364"/>
          </a:xfrm>
          <a:prstGeom prst="roundRect">
            <a:avLst>
              <a:gd fmla="val 50000" name="adj"/>
            </a:avLst>
          </a:prstGeom>
          <a:solidFill>
            <a:srgbClr val="EFD7F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2" name="Google Shape;1262;p155"/>
          <p:cNvSpPr/>
          <p:nvPr/>
        </p:nvSpPr>
        <p:spPr>
          <a:xfrm>
            <a:off x="1246656" y="2450995"/>
            <a:ext cx="15794443" cy="1090364"/>
          </a:xfrm>
          <a:prstGeom prst="roundRect">
            <a:avLst>
              <a:gd fmla="val 50000" name="adj"/>
            </a:avLst>
          </a:prstGeom>
          <a:solidFill>
            <a:srgbClr val="C6F1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3" name="Google Shape;1263;p155"/>
          <p:cNvSpPr/>
          <p:nvPr/>
        </p:nvSpPr>
        <p:spPr>
          <a:xfrm>
            <a:off x="1246656" y="3816377"/>
            <a:ext cx="15794443" cy="1090364"/>
          </a:xfrm>
          <a:prstGeom prst="roundRect">
            <a:avLst>
              <a:gd fmla="val 50000" name="adj"/>
            </a:avLst>
          </a:prstGeom>
          <a:solidFill>
            <a:srgbClr val="E7F4D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4" name="Google Shape;1264;p155"/>
          <p:cNvSpPr/>
          <p:nvPr/>
        </p:nvSpPr>
        <p:spPr>
          <a:xfrm>
            <a:off x="1246656" y="5181759"/>
            <a:ext cx="15794443" cy="1090364"/>
          </a:xfrm>
          <a:prstGeom prst="roundRect">
            <a:avLst>
              <a:gd fmla="val 50000" name="adj"/>
            </a:avLst>
          </a:prstGeom>
          <a:solidFill>
            <a:srgbClr val="FED9E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5" name="Google Shape;1265;p155"/>
          <p:cNvSpPr/>
          <p:nvPr/>
        </p:nvSpPr>
        <p:spPr>
          <a:xfrm>
            <a:off x="16057427" y="2582432"/>
            <a:ext cx="828000" cy="828000"/>
          </a:xfrm>
          <a:prstGeom prst="ellipse">
            <a:avLst/>
          </a:prstGeom>
          <a:solidFill>
            <a:srgbClr val="53D6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accent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66" name="Google Shape;1266;p155"/>
          <p:cNvSpPr/>
          <p:nvPr/>
        </p:nvSpPr>
        <p:spPr>
          <a:xfrm>
            <a:off x="16057427" y="3947305"/>
            <a:ext cx="828000" cy="828000"/>
          </a:xfrm>
          <a:prstGeom prst="ellipse">
            <a:avLst/>
          </a:prstGeom>
          <a:solidFill>
            <a:srgbClr val="B7DF7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accent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67" name="Google Shape;1267;p155"/>
          <p:cNvSpPr/>
          <p:nvPr/>
        </p:nvSpPr>
        <p:spPr>
          <a:xfrm>
            <a:off x="16057427" y="5312687"/>
            <a:ext cx="828000" cy="828000"/>
          </a:xfrm>
          <a:prstGeom prst="ellipse">
            <a:avLst/>
          </a:prstGeom>
          <a:solidFill>
            <a:srgbClr val="FD91A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accent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68" name="Google Shape;1268;p155"/>
          <p:cNvSpPr/>
          <p:nvPr/>
        </p:nvSpPr>
        <p:spPr>
          <a:xfrm>
            <a:off x="16057427" y="6678578"/>
            <a:ext cx="828000" cy="828000"/>
          </a:xfrm>
          <a:prstGeom prst="ellipse">
            <a:avLst/>
          </a:prstGeom>
          <a:solidFill>
            <a:srgbClr val="D08DE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accent4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69" name="Google Shape;1269;p155"/>
          <p:cNvSpPr/>
          <p:nvPr/>
        </p:nvSpPr>
        <p:spPr>
          <a:xfrm>
            <a:off x="16057427" y="8043961"/>
            <a:ext cx="828000" cy="828000"/>
          </a:xfrm>
          <a:prstGeom prst="ellipse">
            <a:avLst/>
          </a:prstGeom>
          <a:solidFill>
            <a:srgbClr val="FEC87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accent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70" name="Google Shape;1270;p155"/>
          <p:cNvSpPr txBox="1"/>
          <p:nvPr>
            <p:ph type="title"/>
          </p:nvPr>
        </p:nvSpPr>
        <p:spPr>
          <a:xfrm>
            <a:off x="3072630" y="246956"/>
            <a:ext cx="14349567" cy="1203151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1" name="Google Shape;1271;p155"/>
          <p:cNvSpPr txBox="1"/>
          <p:nvPr>
            <p:ph idx="11" type="ftr"/>
          </p:nvPr>
        </p:nvSpPr>
        <p:spPr>
          <a:xfrm>
            <a:off x="10507991" y="9463858"/>
            <a:ext cx="5790697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2" name="Google Shape;1272;p155"/>
          <p:cNvSpPr txBox="1"/>
          <p:nvPr>
            <p:ph idx="12" type="sldNum"/>
          </p:nvPr>
        </p:nvSpPr>
        <p:spPr>
          <a:xfrm>
            <a:off x="17151170" y="9432788"/>
            <a:ext cx="1080120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73" name="Google Shape;1273;p155"/>
          <p:cNvSpPr txBox="1"/>
          <p:nvPr>
            <p:ph idx="1" type="body"/>
          </p:nvPr>
        </p:nvSpPr>
        <p:spPr>
          <a:xfrm>
            <a:off x="3166542" y="1543100"/>
            <a:ext cx="14329592" cy="504056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rgbClr val="8D8D8D"/>
              </a:buClr>
              <a:buSzPts val="2400"/>
              <a:buNone/>
              <a:defRPr i="1">
                <a:solidFill>
                  <a:srgbClr val="8D8D8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74" name="Google Shape;1274;p155"/>
          <p:cNvSpPr/>
          <p:nvPr/>
        </p:nvSpPr>
        <p:spPr>
          <a:xfrm>
            <a:off x="3238550" y="1399084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75" name="Google Shape;1275;p155"/>
          <p:cNvSpPr txBox="1"/>
          <p:nvPr>
            <p:ph idx="2" type="body"/>
          </p:nvPr>
        </p:nvSpPr>
        <p:spPr>
          <a:xfrm>
            <a:off x="6922703" y="2456986"/>
            <a:ext cx="8996169" cy="1078383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i="0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76" name="Google Shape;1276;p155"/>
          <p:cNvSpPr txBox="1"/>
          <p:nvPr>
            <p:ph idx="3" type="body"/>
          </p:nvPr>
        </p:nvSpPr>
        <p:spPr>
          <a:xfrm>
            <a:off x="6922703" y="3822368"/>
            <a:ext cx="8996169" cy="1078383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i="0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77" name="Google Shape;1277;p155"/>
          <p:cNvSpPr txBox="1"/>
          <p:nvPr>
            <p:ph idx="4" type="body"/>
          </p:nvPr>
        </p:nvSpPr>
        <p:spPr>
          <a:xfrm>
            <a:off x="6922703" y="5187750"/>
            <a:ext cx="8996169" cy="1078383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i="0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78" name="Google Shape;1278;p155"/>
          <p:cNvSpPr txBox="1"/>
          <p:nvPr>
            <p:ph idx="5" type="body"/>
          </p:nvPr>
        </p:nvSpPr>
        <p:spPr>
          <a:xfrm>
            <a:off x="6922703" y="6553132"/>
            <a:ext cx="8996169" cy="1078383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i="0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79" name="Google Shape;1279;p155"/>
          <p:cNvSpPr txBox="1"/>
          <p:nvPr>
            <p:ph idx="6" type="body"/>
          </p:nvPr>
        </p:nvSpPr>
        <p:spPr>
          <a:xfrm>
            <a:off x="6922703" y="7918515"/>
            <a:ext cx="8996169" cy="1078383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i="0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80" name="Google Shape;1280;p155"/>
          <p:cNvSpPr/>
          <p:nvPr/>
        </p:nvSpPr>
        <p:spPr>
          <a:xfrm>
            <a:off x="1385199" y="2581923"/>
            <a:ext cx="5112067" cy="828509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1" name="Google Shape;1281;p155"/>
          <p:cNvSpPr/>
          <p:nvPr/>
        </p:nvSpPr>
        <p:spPr>
          <a:xfrm>
            <a:off x="1385199" y="3947305"/>
            <a:ext cx="5112067" cy="828509"/>
          </a:xfrm>
          <a:prstGeom prst="roundRect">
            <a:avLst>
              <a:gd fmla="val 5000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2" name="Google Shape;1282;p155"/>
          <p:cNvSpPr/>
          <p:nvPr/>
        </p:nvSpPr>
        <p:spPr>
          <a:xfrm>
            <a:off x="1385199" y="8043452"/>
            <a:ext cx="5112067" cy="828509"/>
          </a:xfrm>
          <a:prstGeom prst="roundRect">
            <a:avLst>
              <a:gd fmla="val 50000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3" name="Google Shape;1283;p155"/>
          <p:cNvSpPr/>
          <p:nvPr/>
        </p:nvSpPr>
        <p:spPr>
          <a:xfrm>
            <a:off x="1385199" y="5312687"/>
            <a:ext cx="5112067" cy="828509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4" name="Google Shape;1284;p155"/>
          <p:cNvSpPr/>
          <p:nvPr/>
        </p:nvSpPr>
        <p:spPr>
          <a:xfrm>
            <a:off x="1385199" y="6678069"/>
            <a:ext cx="5112067" cy="828509"/>
          </a:xfrm>
          <a:prstGeom prst="roundRect">
            <a:avLst>
              <a:gd fmla="val 50000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5" name="Google Shape;1285;p155"/>
          <p:cNvSpPr txBox="1"/>
          <p:nvPr>
            <p:ph idx="7" type="body"/>
          </p:nvPr>
        </p:nvSpPr>
        <p:spPr>
          <a:xfrm>
            <a:off x="1680652" y="2723411"/>
            <a:ext cx="4521160" cy="545533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>
            <a:lvl1pPr indent="-228600" lvl="0" marL="457200" algn="ctr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i="0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86" name="Google Shape;1286;p155"/>
          <p:cNvSpPr txBox="1"/>
          <p:nvPr>
            <p:ph idx="8" type="body"/>
          </p:nvPr>
        </p:nvSpPr>
        <p:spPr>
          <a:xfrm>
            <a:off x="1680652" y="8184940"/>
            <a:ext cx="4521160" cy="545533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>
            <a:lvl1pPr indent="-228600" lvl="0" marL="457200" algn="ctr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i="0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87" name="Google Shape;1287;p155"/>
          <p:cNvSpPr txBox="1"/>
          <p:nvPr>
            <p:ph idx="9" type="body"/>
          </p:nvPr>
        </p:nvSpPr>
        <p:spPr>
          <a:xfrm>
            <a:off x="1680652" y="4088792"/>
            <a:ext cx="4521160" cy="545533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>
            <a:lvl1pPr indent="-228600" lvl="0" marL="457200" algn="ctr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i="0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88" name="Google Shape;1288;p155"/>
          <p:cNvSpPr txBox="1"/>
          <p:nvPr>
            <p:ph idx="13" type="body"/>
          </p:nvPr>
        </p:nvSpPr>
        <p:spPr>
          <a:xfrm>
            <a:off x="1680652" y="5454174"/>
            <a:ext cx="4521160" cy="545533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>
            <a:lvl1pPr indent="-228600" lvl="0" marL="457200" algn="ctr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i="0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89" name="Google Shape;1289;p155"/>
          <p:cNvSpPr txBox="1"/>
          <p:nvPr>
            <p:ph idx="14" type="body"/>
          </p:nvPr>
        </p:nvSpPr>
        <p:spPr>
          <a:xfrm>
            <a:off x="1680652" y="6819556"/>
            <a:ext cx="4521160" cy="545533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>
            <a:lvl1pPr indent="-228600" lvl="0" marL="457200" algn="ctr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i="0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ears">
  <p:cSld name="Gears">
    <p:spTree>
      <p:nvGrpSpPr>
        <p:cNvPr id="1290" name="Shape 1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1" name="Google Shape;1291;p162"/>
          <p:cNvSpPr txBox="1"/>
          <p:nvPr>
            <p:ph type="title"/>
          </p:nvPr>
        </p:nvSpPr>
        <p:spPr>
          <a:xfrm>
            <a:off x="3072630" y="246956"/>
            <a:ext cx="14349567" cy="1203151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2" name="Google Shape;1292;p162"/>
          <p:cNvSpPr txBox="1"/>
          <p:nvPr>
            <p:ph idx="11" type="ftr"/>
          </p:nvPr>
        </p:nvSpPr>
        <p:spPr>
          <a:xfrm>
            <a:off x="10507991" y="9463858"/>
            <a:ext cx="5790697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3" name="Google Shape;1293;p162"/>
          <p:cNvSpPr txBox="1"/>
          <p:nvPr>
            <p:ph idx="12" type="sldNum"/>
          </p:nvPr>
        </p:nvSpPr>
        <p:spPr>
          <a:xfrm>
            <a:off x="17151170" y="9432788"/>
            <a:ext cx="1080120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94" name="Google Shape;1294;p162"/>
          <p:cNvSpPr txBox="1"/>
          <p:nvPr>
            <p:ph idx="1" type="body"/>
          </p:nvPr>
        </p:nvSpPr>
        <p:spPr>
          <a:xfrm>
            <a:off x="3166542" y="1543100"/>
            <a:ext cx="14329592" cy="504056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rgbClr val="8D8D8D"/>
              </a:buClr>
              <a:buSzPts val="2400"/>
              <a:buNone/>
              <a:defRPr i="1">
                <a:solidFill>
                  <a:srgbClr val="8D8D8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95" name="Google Shape;1295;p162"/>
          <p:cNvSpPr/>
          <p:nvPr/>
        </p:nvSpPr>
        <p:spPr>
          <a:xfrm>
            <a:off x="3238550" y="1399084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96" name="Google Shape;1296;p162"/>
          <p:cNvSpPr/>
          <p:nvPr/>
        </p:nvSpPr>
        <p:spPr>
          <a:xfrm>
            <a:off x="3792577" y="2171314"/>
            <a:ext cx="3264415" cy="3350811"/>
          </a:xfrm>
          <a:custGeom>
            <a:rect b="b" l="l" r="r" t="t"/>
            <a:pathLst>
              <a:path extrusionOk="0" h="4663055" w="4542824">
                <a:moveTo>
                  <a:pt x="2261546" y="897181"/>
                </a:moveTo>
                <a:cubicBezTo>
                  <a:pt x="1457545" y="897181"/>
                  <a:pt x="805774" y="1548953"/>
                  <a:pt x="805774" y="2352954"/>
                </a:cubicBezTo>
                <a:cubicBezTo>
                  <a:pt x="805774" y="3156955"/>
                  <a:pt x="1457545" y="3808727"/>
                  <a:pt x="2261546" y="3808727"/>
                </a:cubicBezTo>
                <a:cubicBezTo>
                  <a:pt x="3065547" y="3808727"/>
                  <a:pt x="3717318" y="3156955"/>
                  <a:pt x="3717318" y="2352954"/>
                </a:cubicBezTo>
                <a:cubicBezTo>
                  <a:pt x="3717318" y="1548953"/>
                  <a:pt x="3065547" y="897181"/>
                  <a:pt x="2261546" y="897181"/>
                </a:cubicBezTo>
                <a:close/>
                <a:moveTo>
                  <a:pt x="2083603" y="0"/>
                </a:moveTo>
                <a:lnTo>
                  <a:pt x="2439490" y="0"/>
                </a:lnTo>
                <a:lnTo>
                  <a:pt x="2552136" y="521588"/>
                </a:lnTo>
                <a:cubicBezTo>
                  <a:pt x="2761893" y="554049"/>
                  <a:pt x="2959973" y="621739"/>
                  <a:pt x="3139530" y="719525"/>
                </a:cubicBezTo>
                <a:lnTo>
                  <a:pt x="3511289" y="397163"/>
                </a:lnTo>
                <a:lnTo>
                  <a:pt x="3795947" y="610765"/>
                </a:lnTo>
                <a:lnTo>
                  <a:pt x="3589001" y="1060760"/>
                </a:lnTo>
                <a:cubicBezTo>
                  <a:pt x="3709551" y="1180593"/>
                  <a:pt x="3811294" y="1318813"/>
                  <a:pt x="3892627" y="1469737"/>
                </a:cubicBezTo>
                <a:lnTo>
                  <a:pt x="4420433" y="1407493"/>
                </a:lnTo>
                <a:lnTo>
                  <a:pt x="4535785" y="1744167"/>
                </a:lnTo>
                <a:lnTo>
                  <a:pt x="4087115" y="2014817"/>
                </a:lnTo>
                <a:cubicBezTo>
                  <a:pt x="4107334" y="2124452"/>
                  <a:pt x="4117879" y="2237472"/>
                  <a:pt x="4117879" y="2352954"/>
                </a:cubicBezTo>
                <a:cubicBezTo>
                  <a:pt x="4117879" y="2452032"/>
                  <a:pt x="4110117" y="2549297"/>
                  <a:pt x="4092759" y="2643792"/>
                </a:cubicBezTo>
                <a:lnTo>
                  <a:pt x="4542824" y="2906675"/>
                </a:lnTo>
                <a:lnTo>
                  <a:pt x="4432244" y="3244947"/>
                </a:lnTo>
                <a:lnTo>
                  <a:pt x="3915713" y="3191427"/>
                </a:lnTo>
                <a:cubicBezTo>
                  <a:pt x="3824012" y="3376623"/>
                  <a:pt x="3700535" y="3543085"/>
                  <a:pt x="3553558" y="3685386"/>
                </a:cubicBezTo>
                <a:lnTo>
                  <a:pt x="3753170" y="4153716"/>
                </a:lnTo>
                <a:lnTo>
                  <a:pt x="3462615" y="4359224"/>
                </a:lnTo>
                <a:lnTo>
                  <a:pt x="3085858" y="4013486"/>
                </a:lnTo>
                <a:cubicBezTo>
                  <a:pt x="2918222" y="4098493"/>
                  <a:pt x="2735266" y="4156993"/>
                  <a:pt x="2542566" y="4185781"/>
                </a:cubicBezTo>
                <a:lnTo>
                  <a:pt x="2439490" y="4663055"/>
                </a:lnTo>
                <a:lnTo>
                  <a:pt x="2083603" y="4663055"/>
                </a:lnTo>
                <a:lnTo>
                  <a:pt x="1980528" y="4185781"/>
                </a:lnTo>
                <a:cubicBezTo>
                  <a:pt x="1772677" y="4154729"/>
                  <a:pt x="1576163" y="4089110"/>
                  <a:pt x="1398100" y="3992907"/>
                </a:cubicBezTo>
                <a:lnTo>
                  <a:pt x="997209" y="4340529"/>
                </a:lnTo>
                <a:lnTo>
                  <a:pt x="712552" y="4126927"/>
                </a:lnTo>
                <a:lnTo>
                  <a:pt x="934130" y="3645116"/>
                </a:lnTo>
                <a:cubicBezTo>
                  <a:pt x="803422" y="3515284"/>
                  <a:pt x="694564" y="3364073"/>
                  <a:pt x="609988" y="3198332"/>
                </a:cubicBezTo>
                <a:lnTo>
                  <a:pt x="124474" y="3255589"/>
                </a:lnTo>
                <a:lnTo>
                  <a:pt x="9121" y="2918915"/>
                </a:lnTo>
                <a:lnTo>
                  <a:pt x="432244" y="2663676"/>
                </a:lnTo>
                <a:cubicBezTo>
                  <a:pt x="414090" y="2562770"/>
                  <a:pt x="405215" y="2458899"/>
                  <a:pt x="405215" y="2352954"/>
                </a:cubicBezTo>
                <a:cubicBezTo>
                  <a:pt x="405215" y="2249178"/>
                  <a:pt x="413731" y="2147391"/>
                  <a:pt x="432435" y="2048643"/>
                </a:cubicBezTo>
                <a:lnTo>
                  <a:pt x="0" y="1796058"/>
                </a:lnTo>
                <a:lnTo>
                  <a:pt x="110581" y="1457787"/>
                </a:lnTo>
                <a:lnTo>
                  <a:pt x="609871" y="1509521"/>
                </a:lnTo>
                <a:cubicBezTo>
                  <a:pt x="701342" y="1326373"/>
                  <a:pt x="823934" y="1161680"/>
                  <a:pt x="969626" y="1020735"/>
                </a:cubicBezTo>
                <a:lnTo>
                  <a:pt x="769923" y="552192"/>
                </a:lnTo>
                <a:lnTo>
                  <a:pt x="1060478" y="346683"/>
                </a:lnTo>
                <a:lnTo>
                  <a:pt x="1437195" y="692385"/>
                </a:lnTo>
                <a:cubicBezTo>
                  <a:pt x="1602069" y="608806"/>
                  <a:pt x="1781763" y="550867"/>
                  <a:pt x="1970957" y="521588"/>
                </a:cubicBezTo>
                <a:close/>
              </a:path>
            </a:pathLst>
          </a:custGeom>
          <a:solidFill>
            <a:srgbClr val="53D6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97" name="Google Shape;1297;p162"/>
          <p:cNvSpPr/>
          <p:nvPr/>
        </p:nvSpPr>
        <p:spPr>
          <a:xfrm>
            <a:off x="7104309" y="3234519"/>
            <a:ext cx="4076208" cy="4184089"/>
          </a:xfrm>
          <a:custGeom>
            <a:rect b="b" l="l" r="r" t="t"/>
            <a:pathLst>
              <a:path extrusionOk="0" h="4663055" w="4542824">
                <a:moveTo>
                  <a:pt x="2261546" y="897181"/>
                </a:moveTo>
                <a:cubicBezTo>
                  <a:pt x="1457545" y="897181"/>
                  <a:pt x="805774" y="1548953"/>
                  <a:pt x="805774" y="2352954"/>
                </a:cubicBezTo>
                <a:cubicBezTo>
                  <a:pt x="805774" y="3156955"/>
                  <a:pt x="1457545" y="3808727"/>
                  <a:pt x="2261546" y="3808727"/>
                </a:cubicBezTo>
                <a:cubicBezTo>
                  <a:pt x="3065547" y="3808727"/>
                  <a:pt x="3717318" y="3156955"/>
                  <a:pt x="3717318" y="2352954"/>
                </a:cubicBezTo>
                <a:cubicBezTo>
                  <a:pt x="3717318" y="1548953"/>
                  <a:pt x="3065547" y="897181"/>
                  <a:pt x="2261546" y="897181"/>
                </a:cubicBezTo>
                <a:close/>
                <a:moveTo>
                  <a:pt x="2083603" y="0"/>
                </a:moveTo>
                <a:lnTo>
                  <a:pt x="2439490" y="0"/>
                </a:lnTo>
                <a:lnTo>
                  <a:pt x="2552136" y="521588"/>
                </a:lnTo>
                <a:cubicBezTo>
                  <a:pt x="2761893" y="554049"/>
                  <a:pt x="2959973" y="621739"/>
                  <a:pt x="3139530" y="719525"/>
                </a:cubicBezTo>
                <a:lnTo>
                  <a:pt x="3511289" y="397163"/>
                </a:lnTo>
                <a:lnTo>
                  <a:pt x="3795947" y="610765"/>
                </a:lnTo>
                <a:lnTo>
                  <a:pt x="3589001" y="1060760"/>
                </a:lnTo>
                <a:cubicBezTo>
                  <a:pt x="3709551" y="1180593"/>
                  <a:pt x="3811294" y="1318813"/>
                  <a:pt x="3892627" y="1469737"/>
                </a:cubicBezTo>
                <a:lnTo>
                  <a:pt x="4420433" y="1407493"/>
                </a:lnTo>
                <a:lnTo>
                  <a:pt x="4535785" y="1744167"/>
                </a:lnTo>
                <a:lnTo>
                  <a:pt x="4087115" y="2014817"/>
                </a:lnTo>
                <a:cubicBezTo>
                  <a:pt x="4107334" y="2124452"/>
                  <a:pt x="4117879" y="2237472"/>
                  <a:pt x="4117879" y="2352954"/>
                </a:cubicBezTo>
                <a:cubicBezTo>
                  <a:pt x="4117879" y="2452032"/>
                  <a:pt x="4110117" y="2549297"/>
                  <a:pt x="4092759" y="2643792"/>
                </a:cubicBezTo>
                <a:lnTo>
                  <a:pt x="4542824" y="2906675"/>
                </a:lnTo>
                <a:lnTo>
                  <a:pt x="4432244" y="3244947"/>
                </a:lnTo>
                <a:lnTo>
                  <a:pt x="3915713" y="3191427"/>
                </a:lnTo>
                <a:cubicBezTo>
                  <a:pt x="3824012" y="3376623"/>
                  <a:pt x="3700535" y="3543085"/>
                  <a:pt x="3553558" y="3685386"/>
                </a:cubicBezTo>
                <a:lnTo>
                  <a:pt x="3753170" y="4153716"/>
                </a:lnTo>
                <a:lnTo>
                  <a:pt x="3462615" y="4359224"/>
                </a:lnTo>
                <a:lnTo>
                  <a:pt x="3085858" y="4013486"/>
                </a:lnTo>
                <a:cubicBezTo>
                  <a:pt x="2918222" y="4098493"/>
                  <a:pt x="2735266" y="4156993"/>
                  <a:pt x="2542566" y="4185781"/>
                </a:cubicBezTo>
                <a:lnTo>
                  <a:pt x="2439490" y="4663055"/>
                </a:lnTo>
                <a:lnTo>
                  <a:pt x="2083603" y="4663055"/>
                </a:lnTo>
                <a:lnTo>
                  <a:pt x="1980528" y="4185781"/>
                </a:lnTo>
                <a:cubicBezTo>
                  <a:pt x="1772677" y="4154729"/>
                  <a:pt x="1576163" y="4089110"/>
                  <a:pt x="1398100" y="3992907"/>
                </a:cubicBezTo>
                <a:lnTo>
                  <a:pt x="997209" y="4340529"/>
                </a:lnTo>
                <a:lnTo>
                  <a:pt x="712552" y="4126927"/>
                </a:lnTo>
                <a:lnTo>
                  <a:pt x="934130" y="3645116"/>
                </a:lnTo>
                <a:cubicBezTo>
                  <a:pt x="803422" y="3515284"/>
                  <a:pt x="694564" y="3364073"/>
                  <a:pt x="609988" y="3198332"/>
                </a:cubicBezTo>
                <a:lnTo>
                  <a:pt x="124474" y="3255589"/>
                </a:lnTo>
                <a:lnTo>
                  <a:pt x="9121" y="2918915"/>
                </a:lnTo>
                <a:lnTo>
                  <a:pt x="432244" y="2663676"/>
                </a:lnTo>
                <a:cubicBezTo>
                  <a:pt x="414090" y="2562770"/>
                  <a:pt x="405215" y="2458899"/>
                  <a:pt x="405215" y="2352954"/>
                </a:cubicBezTo>
                <a:cubicBezTo>
                  <a:pt x="405215" y="2249178"/>
                  <a:pt x="413731" y="2147391"/>
                  <a:pt x="432435" y="2048643"/>
                </a:cubicBezTo>
                <a:lnTo>
                  <a:pt x="0" y="1796058"/>
                </a:lnTo>
                <a:lnTo>
                  <a:pt x="110581" y="1457787"/>
                </a:lnTo>
                <a:lnTo>
                  <a:pt x="609871" y="1509521"/>
                </a:lnTo>
                <a:cubicBezTo>
                  <a:pt x="701342" y="1326373"/>
                  <a:pt x="823934" y="1161680"/>
                  <a:pt x="969626" y="1020735"/>
                </a:cubicBezTo>
                <a:lnTo>
                  <a:pt x="769923" y="552192"/>
                </a:lnTo>
                <a:lnTo>
                  <a:pt x="1060478" y="346683"/>
                </a:lnTo>
                <a:lnTo>
                  <a:pt x="1437195" y="692385"/>
                </a:lnTo>
                <a:cubicBezTo>
                  <a:pt x="1602069" y="608806"/>
                  <a:pt x="1781763" y="550867"/>
                  <a:pt x="1970957" y="521588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98" name="Google Shape;1298;p162"/>
          <p:cNvSpPr/>
          <p:nvPr/>
        </p:nvSpPr>
        <p:spPr>
          <a:xfrm>
            <a:off x="11180517" y="4465797"/>
            <a:ext cx="2876677" cy="2952811"/>
          </a:xfrm>
          <a:custGeom>
            <a:rect b="b" l="l" r="r" t="t"/>
            <a:pathLst>
              <a:path extrusionOk="0" h="4663055" w="4542824">
                <a:moveTo>
                  <a:pt x="2261546" y="897181"/>
                </a:moveTo>
                <a:cubicBezTo>
                  <a:pt x="1457545" y="897181"/>
                  <a:pt x="805774" y="1548953"/>
                  <a:pt x="805774" y="2352954"/>
                </a:cubicBezTo>
                <a:cubicBezTo>
                  <a:pt x="805774" y="3156955"/>
                  <a:pt x="1457545" y="3808727"/>
                  <a:pt x="2261546" y="3808727"/>
                </a:cubicBezTo>
                <a:cubicBezTo>
                  <a:pt x="3065547" y="3808727"/>
                  <a:pt x="3717318" y="3156955"/>
                  <a:pt x="3717318" y="2352954"/>
                </a:cubicBezTo>
                <a:cubicBezTo>
                  <a:pt x="3717318" y="1548953"/>
                  <a:pt x="3065547" y="897181"/>
                  <a:pt x="2261546" y="897181"/>
                </a:cubicBezTo>
                <a:close/>
                <a:moveTo>
                  <a:pt x="2083603" y="0"/>
                </a:moveTo>
                <a:lnTo>
                  <a:pt x="2439490" y="0"/>
                </a:lnTo>
                <a:lnTo>
                  <a:pt x="2552136" y="521588"/>
                </a:lnTo>
                <a:cubicBezTo>
                  <a:pt x="2761893" y="554049"/>
                  <a:pt x="2959973" y="621739"/>
                  <a:pt x="3139530" y="719525"/>
                </a:cubicBezTo>
                <a:lnTo>
                  <a:pt x="3511289" y="397163"/>
                </a:lnTo>
                <a:lnTo>
                  <a:pt x="3795947" y="610765"/>
                </a:lnTo>
                <a:lnTo>
                  <a:pt x="3589001" y="1060760"/>
                </a:lnTo>
                <a:cubicBezTo>
                  <a:pt x="3709551" y="1180593"/>
                  <a:pt x="3811294" y="1318813"/>
                  <a:pt x="3892627" y="1469737"/>
                </a:cubicBezTo>
                <a:lnTo>
                  <a:pt x="4420433" y="1407493"/>
                </a:lnTo>
                <a:lnTo>
                  <a:pt x="4535785" y="1744167"/>
                </a:lnTo>
                <a:lnTo>
                  <a:pt x="4087115" y="2014817"/>
                </a:lnTo>
                <a:cubicBezTo>
                  <a:pt x="4107334" y="2124452"/>
                  <a:pt x="4117879" y="2237472"/>
                  <a:pt x="4117879" y="2352954"/>
                </a:cubicBezTo>
                <a:cubicBezTo>
                  <a:pt x="4117879" y="2452032"/>
                  <a:pt x="4110117" y="2549297"/>
                  <a:pt x="4092759" y="2643792"/>
                </a:cubicBezTo>
                <a:lnTo>
                  <a:pt x="4542824" y="2906675"/>
                </a:lnTo>
                <a:lnTo>
                  <a:pt x="4432244" y="3244947"/>
                </a:lnTo>
                <a:lnTo>
                  <a:pt x="3915713" y="3191427"/>
                </a:lnTo>
                <a:cubicBezTo>
                  <a:pt x="3824012" y="3376623"/>
                  <a:pt x="3700535" y="3543085"/>
                  <a:pt x="3553558" y="3685386"/>
                </a:cubicBezTo>
                <a:lnTo>
                  <a:pt x="3753170" y="4153716"/>
                </a:lnTo>
                <a:lnTo>
                  <a:pt x="3462615" y="4359224"/>
                </a:lnTo>
                <a:lnTo>
                  <a:pt x="3085858" y="4013486"/>
                </a:lnTo>
                <a:cubicBezTo>
                  <a:pt x="2918222" y="4098493"/>
                  <a:pt x="2735266" y="4156993"/>
                  <a:pt x="2542566" y="4185781"/>
                </a:cubicBezTo>
                <a:lnTo>
                  <a:pt x="2439490" y="4663055"/>
                </a:lnTo>
                <a:lnTo>
                  <a:pt x="2083603" y="4663055"/>
                </a:lnTo>
                <a:lnTo>
                  <a:pt x="1980528" y="4185781"/>
                </a:lnTo>
                <a:cubicBezTo>
                  <a:pt x="1772677" y="4154729"/>
                  <a:pt x="1576163" y="4089110"/>
                  <a:pt x="1398100" y="3992907"/>
                </a:cubicBezTo>
                <a:lnTo>
                  <a:pt x="997209" y="4340529"/>
                </a:lnTo>
                <a:lnTo>
                  <a:pt x="712552" y="4126927"/>
                </a:lnTo>
                <a:lnTo>
                  <a:pt x="934130" y="3645116"/>
                </a:lnTo>
                <a:cubicBezTo>
                  <a:pt x="803422" y="3515284"/>
                  <a:pt x="694564" y="3364073"/>
                  <a:pt x="609988" y="3198332"/>
                </a:cubicBezTo>
                <a:lnTo>
                  <a:pt x="124474" y="3255589"/>
                </a:lnTo>
                <a:lnTo>
                  <a:pt x="9121" y="2918915"/>
                </a:lnTo>
                <a:lnTo>
                  <a:pt x="432244" y="2663676"/>
                </a:lnTo>
                <a:cubicBezTo>
                  <a:pt x="414090" y="2562770"/>
                  <a:pt x="405215" y="2458899"/>
                  <a:pt x="405215" y="2352954"/>
                </a:cubicBezTo>
                <a:cubicBezTo>
                  <a:pt x="405215" y="2249178"/>
                  <a:pt x="413731" y="2147391"/>
                  <a:pt x="432435" y="2048643"/>
                </a:cubicBezTo>
                <a:lnTo>
                  <a:pt x="0" y="1796058"/>
                </a:lnTo>
                <a:lnTo>
                  <a:pt x="110581" y="1457787"/>
                </a:lnTo>
                <a:lnTo>
                  <a:pt x="609871" y="1509521"/>
                </a:lnTo>
                <a:cubicBezTo>
                  <a:pt x="701342" y="1326373"/>
                  <a:pt x="823934" y="1161680"/>
                  <a:pt x="969626" y="1020735"/>
                </a:cubicBezTo>
                <a:lnTo>
                  <a:pt x="769923" y="552192"/>
                </a:lnTo>
                <a:lnTo>
                  <a:pt x="1060478" y="346683"/>
                </a:lnTo>
                <a:lnTo>
                  <a:pt x="1437195" y="692385"/>
                </a:lnTo>
                <a:cubicBezTo>
                  <a:pt x="1602069" y="608806"/>
                  <a:pt x="1781763" y="550867"/>
                  <a:pt x="1970957" y="521588"/>
                </a:cubicBezTo>
                <a:close/>
              </a:path>
            </a:pathLst>
          </a:custGeom>
          <a:solidFill>
            <a:srgbClr val="FD91A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99" name="Google Shape;1299;p162"/>
          <p:cNvSpPr/>
          <p:nvPr/>
        </p:nvSpPr>
        <p:spPr>
          <a:xfrm rot="-281672">
            <a:off x="13204533" y="1975752"/>
            <a:ext cx="3264415" cy="3350811"/>
          </a:xfrm>
          <a:custGeom>
            <a:rect b="b" l="l" r="r" t="t"/>
            <a:pathLst>
              <a:path extrusionOk="0" h="4663055" w="4542824">
                <a:moveTo>
                  <a:pt x="2261546" y="897181"/>
                </a:moveTo>
                <a:cubicBezTo>
                  <a:pt x="1457545" y="897181"/>
                  <a:pt x="805774" y="1548953"/>
                  <a:pt x="805774" y="2352954"/>
                </a:cubicBezTo>
                <a:cubicBezTo>
                  <a:pt x="805774" y="3156955"/>
                  <a:pt x="1457545" y="3808727"/>
                  <a:pt x="2261546" y="3808727"/>
                </a:cubicBezTo>
                <a:cubicBezTo>
                  <a:pt x="3065547" y="3808727"/>
                  <a:pt x="3717318" y="3156955"/>
                  <a:pt x="3717318" y="2352954"/>
                </a:cubicBezTo>
                <a:cubicBezTo>
                  <a:pt x="3717318" y="1548953"/>
                  <a:pt x="3065547" y="897181"/>
                  <a:pt x="2261546" y="897181"/>
                </a:cubicBezTo>
                <a:close/>
                <a:moveTo>
                  <a:pt x="2083603" y="0"/>
                </a:moveTo>
                <a:lnTo>
                  <a:pt x="2439490" y="0"/>
                </a:lnTo>
                <a:lnTo>
                  <a:pt x="2552136" y="521588"/>
                </a:lnTo>
                <a:cubicBezTo>
                  <a:pt x="2761893" y="554049"/>
                  <a:pt x="2959973" y="621739"/>
                  <a:pt x="3139530" y="719525"/>
                </a:cubicBezTo>
                <a:lnTo>
                  <a:pt x="3511289" y="397163"/>
                </a:lnTo>
                <a:lnTo>
                  <a:pt x="3795947" y="610765"/>
                </a:lnTo>
                <a:lnTo>
                  <a:pt x="3589001" y="1060760"/>
                </a:lnTo>
                <a:cubicBezTo>
                  <a:pt x="3709551" y="1180593"/>
                  <a:pt x="3811294" y="1318813"/>
                  <a:pt x="3892627" y="1469737"/>
                </a:cubicBezTo>
                <a:lnTo>
                  <a:pt x="4420433" y="1407493"/>
                </a:lnTo>
                <a:lnTo>
                  <a:pt x="4535785" y="1744167"/>
                </a:lnTo>
                <a:lnTo>
                  <a:pt x="4087115" y="2014817"/>
                </a:lnTo>
                <a:cubicBezTo>
                  <a:pt x="4107334" y="2124452"/>
                  <a:pt x="4117879" y="2237472"/>
                  <a:pt x="4117879" y="2352954"/>
                </a:cubicBezTo>
                <a:cubicBezTo>
                  <a:pt x="4117879" y="2452032"/>
                  <a:pt x="4110117" y="2549297"/>
                  <a:pt x="4092759" y="2643792"/>
                </a:cubicBezTo>
                <a:lnTo>
                  <a:pt x="4542824" y="2906675"/>
                </a:lnTo>
                <a:lnTo>
                  <a:pt x="4432244" y="3244947"/>
                </a:lnTo>
                <a:lnTo>
                  <a:pt x="3915713" y="3191427"/>
                </a:lnTo>
                <a:cubicBezTo>
                  <a:pt x="3824012" y="3376623"/>
                  <a:pt x="3700535" y="3543085"/>
                  <a:pt x="3553558" y="3685386"/>
                </a:cubicBezTo>
                <a:lnTo>
                  <a:pt x="3753170" y="4153716"/>
                </a:lnTo>
                <a:lnTo>
                  <a:pt x="3462615" y="4359224"/>
                </a:lnTo>
                <a:lnTo>
                  <a:pt x="3085858" y="4013486"/>
                </a:lnTo>
                <a:cubicBezTo>
                  <a:pt x="2918222" y="4098493"/>
                  <a:pt x="2735266" y="4156993"/>
                  <a:pt x="2542566" y="4185781"/>
                </a:cubicBezTo>
                <a:lnTo>
                  <a:pt x="2439490" y="4663055"/>
                </a:lnTo>
                <a:lnTo>
                  <a:pt x="2083603" y="4663055"/>
                </a:lnTo>
                <a:lnTo>
                  <a:pt x="1980528" y="4185781"/>
                </a:lnTo>
                <a:cubicBezTo>
                  <a:pt x="1772677" y="4154729"/>
                  <a:pt x="1576163" y="4089110"/>
                  <a:pt x="1398100" y="3992907"/>
                </a:cubicBezTo>
                <a:lnTo>
                  <a:pt x="997209" y="4340529"/>
                </a:lnTo>
                <a:lnTo>
                  <a:pt x="712552" y="4126927"/>
                </a:lnTo>
                <a:lnTo>
                  <a:pt x="934130" y="3645116"/>
                </a:lnTo>
                <a:cubicBezTo>
                  <a:pt x="803422" y="3515284"/>
                  <a:pt x="694564" y="3364073"/>
                  <a:pt x="609988" y="3198332"/>
                </a:cubicBezTo>
                <a:lnTo>
                  <a:pt x="124474" y="3255589"/>
                </a:lnTo>
                <a:lnTo>
                  <a:pt x="9121" y="2918915"/>
                </a:lnTo>
                <a:lnTo>
                  <a:pt x="432244" y="2663676"/>
                </a:lnTo>
                <a:cubicBezTo>
                  <a:pt x="414090" y="2562770"/>
                  <a:pt x="405215" y="2458899"/>
                  <a:pt x="405215" y="2352954"/>
                </a:cubicBezTo>
                <a:cubicBezTo>
                  <a:pt x="405215" y="2249178"/>
                  <a:pt x="413731" y="2147391"/>
                  <a:pt x="432435" y="2048643"/>
                </a:cubicBezTo>
                <a:lnTo>
                  <a:pt x="0" y="1796058"/>
                </a:lnTo>
                <a:lnTo>
                  <a:pt x="110581" y="1457787"/>
                </a:lnTo>
                <a:lnTo>
                  <a:pt x="609871" y="1509521"/>
                </a:lnTo>
                <a:cubicBezTo>
                  <a:pt x="701342" y="1326373"/>
                  <a:pt x="823934" y="1161680"/>
                  <a:pt x="969626" y="1020735"/>
                </a:cubicBezTo>
                <a:lnTo>
                  <a:pt x="769923" y="552192"/>
                </a:lnTo>
                <a:lnTo>
                  <a:pt x="1060478" y="346683"/>
                </a:lnTo>
                <a:lnTo>
                  <a:pt x="1437195" y="692385"/>
                </a:lnTo>
                <a:cubicBezTo>
                  <a:pt x="1602069" y="608806"/>
                  <a:pt x="1781763" y="550867"/>
                  <a:pt x="1970957" y="521588"/>
                </a:cubicBezTo>
                <a:close/>
              </a:path>
            </a:pathLst>
          </a:custGeom>
          <a:solidFill>
            <a:srgbClr val="D08DE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00" name="Google Shape;1300;p162"/>
          <p:cNvSpPr/>
          <p:nvPr/>
        </p:nvSpPr>
        <p:spPr>
          <a:xfrm rot="1061079">
            <a:off x="846870" y="2388725"/>
            <a:ext cx="2876677" cy="2952811"/>
          </a:xfrm>
          <a:custGeom>
            <a:rect b="b" l="l" r="r" t="t"/>
            <a:pathLst>
              <a:path extrusionOk="0" h="4663055" w="4542824">
                <a:moveTo>
                  <a:pt x="2261546" y="897181"/>
                </a:moveTo>
                <a:cubicBezTo>
                  <a:pt x="1457545" y="897181"/>
                  <a:pt x="805774" y="1548953"/>
                  <a:pt x="805774" y="2352954"/>
                </a:cubicBezTo>
                <a:cubicBezTo>
                  <a:pt x="805774" y="3156955"/>
                  <a:pt x="1457545" y="3808727"/>
                  <a:pt x="2261546" y="3808727"/>
                </a:cubicBezTo>
                <a:cubicBezTo>
                  <a:pt x="3065547" y="3808727"/>
                  <a:pt x="3717318" y="3156955"/>
                  <a:pt x="3717318" y="2352954"/>
                </a:cubicBezTo>
                <a:cubicBezTo>
                  <a:pt x="3717318" y="1548953"/>
                  <a:pt x="3065547" y="897181"/>
                  <a:pt x="2261546" y="897181"/>
                </a:cubicBezTo>
                <a:close/>
                <a:moveTo>
                  <a:pt x="2083603" y="0"/>
                </a:moveTo>
                <a:lnTo>
                  <a:pt x="2439490" y="0"/>
                </a:lnTo>
                <a:lnTo>
                  <a:pt x="2552136" y="521588"/>
                </a:lnTo>
                <a:cubicBezTo>
                  <a:pt x="2761893" y="554049"/>
                  <a:pt x="2959973" y="621739"/>
                  <a:pt x="3139530" y="719525"/>
                </a:cubicBezTo>
                <a:lnTo>
                  <a:pt x="3511289" y="397163"/>
                </a:lnTo>
                <a:lnTo>
                  <a:pt x="3795947" y="610765"/>
                </a:lnTo>
                <a:lnTo>
                  <a:pt x="3589001" y="1060760"/>
                </a:lnTo>
                <a:cubicBezTo>
                  <a:pt x="3709551" y="1180593"/>
                  <a:pt x="3811294" y="1318813"/>
                  <a:pt x="3892627" y="1469737"/>
                </a:cubicBezTo>
                <a:lnTo>
                  <a:pt x="4420433" y="1407493"/>
                </a:lnTo>
                <a:lnTo>
                  <a:pt x="4535785" y="1744167"/>
                </a:lnTo>
                <a:lnTo>
                  <a:pt x="4087115" y="2014817"/>
                </a:lnTo>
                <a:cubicBezTo>
                  <a:pt x="4107334" y="2124452"/>
                  <a:pt x="4117879" y="2237472"/>
                  <a:pt x="4117879" y="2352954"/>
                </a:cubicBezTo>
                <a:cubicBezTo>
                  <a:pt x="4117879" y="2452032"/>
                  <a:pt x="4110117" y="2549297"/>
                  <a:pt x="4092759" y="2643792"/>
                </a:cubicBezTo>
                <a:lnTo>
                  <a:pt x="4542824" y="2906675"/>
                </a:lnTo>
                <a:lnTo>
                  <a:pt x="4432244" y="3244947"/>
                </a:lnTo>
                <a:lnTo>
                  <a:pt x="3915713" y="3191427"/>
                </a:lnTo>
                <a:cubicBezTo>
                  <a:pt x="3824012" y="3376623"/>
                  <a:pt x="3700535" y="3543085"/>
                  <a:pt x="3553558" y="3685386"/>
                </a:cubicBezTo>
                <a:lnTo>
                  <a:pt x="3753170" y="4153716"/>
                </a:lnTo>
                <a:lnTo>
                  <a:pt x="3462615" y="4359224"/>
                </a:lnTo>
                <a:lnTo>
                  <a:pt x="3085858" y="4013486"/>
                </a:lnTo>
                <a:cubicBezTo>
                  <a:pt x="2918222" y="4098493"/>
                  <a:pt x="2735266" y="4156993"/>
                  <a:pt x="2542566" y="4185781"/>
                </a:cubicBezTo>
                <a:lnTo>
                  <a:pt x="2439490" y="4663055"/>
                </a:lnTo>
                <a:lnTo>
                  <a:pt x="2083603" y="4663055"/>
                </a:lnTo>
                <a:lnTo>
                  <a:pt x="1980528" y="4185781"/>
                </a:lnTo>
                <a:cubicBezTo>
                  <a:pt x="1772677" y="4154729"/>
                  <a:pt x="1576163" y="4089110"/>
                  <a:pt x="1398100" y="3992907"/>
                </a:cubicBezTo>
                <a:lnTo>
                  <a:pt x="997209" y="4340529"/>
                </a:lnTo>
                <a:lnTo>
                  <a:pt x="712552" y="4126927"/>
                </a:lnTo>
                <a:lnTo>
                  <a:pt x="934130" y="3645116"/>
                </a:lnTo>
                <a:cubicBezTo>
                  <a:pt x="803422" y="3515284"/>
                  <a:pt x="694564" y="3364073"/>
                  <a:pt x="609988" y="3198332"/>
                </a:cubicBezTo>
                <a:lnTo>
                  <a:pt x="124474" y="3255589"/>
                </a:lnTo>
                <a:lnTo>
                  <a:pt x="9121" y="2918915"/>
                </a:lnTo>
                <a:lnTo>
                  <a:pt x="432244" y="2663676"/>
                </a:lnTo>
                <a:cubicBezTo>
                  <a:pt x="414090" y="2562770"/>
                  <a:pt x="405215" y="2458899"/>
                  <a:pt x="405215" y="2352954"/>
                </a:cubicBezTo>
                <a:cubicBezTo>
                  <a:pt x="405215" y="2249178"/>
                  <a:pt x="413731" y="2147391"/>
                  <a:pt x="432435" y="2048643"/>
                </a:cubicBezTo>
                <a:lnTo>
                  <a:pt x="0" y="1796058"/>
                </a:lnTo>
                <a:lnTo>
                  <a:pt x="110581" y="1457787"/>
                </a:lnTo>
                <a:lnTo>
                  <a:pt x="609871" y="1509521"/>
                </a:lnTo>
                <a:cubicBezTo>
                  <a:pt x="701342" y="1326373"/>
                  <a:pt x="823934" y="1161680"/>
                  <a:pt x="969626" y="1020735"/>
                </a:cubicBezTo>
                <a:lnTo>
                  <a:pt x="769923" y="552192"/>
                </a:lnTo>
                <a:lnTo>
                  <a:pt x="1060478" y="346683"/>
                </a:lnTo>
                <a:lnTo>
                  <a:pt x="1437195" y="692385"/>
                </a:lnTo>
                <a:cubicBezTo>
                  <a:pt x="1602069" y="608806"/>
                  <a:pt x="1781763" y="550867"/>
                  <a:pt x="1970957" y="521588"/>
                </a:cubicBezTo>
                <a:close/>
              </a:path>
            </a:pathLst>
          </a:custGeom>
          <a:solidFill>
            <a:srgbClr val="B7DF7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01" name="Google Shape;1301;p162"/>
          <p:cNvSpPr/>
          <p:nvPr/>
        </p:nvSpPr>
        <p:spPr>
          <a:xfrm>
            <a:off x="14684992" y="4850808"/>
            <a:ext cx="3220870" cy="3306114"/>
          </a:xfrm>
          <a:custGeom>
            <a:rect b="b" l="l" r="r" t="t"/>
            <a:pathLst>
              <a:path extrusionOk="0" h="4663055" w="4542824">
                <a:moveTo>
                  <a:pt x="2261546" y="897181"/>
                </a:moveTo>
                <a:cubicBezTo>
                  <a:pt x="1457545" y="897181"/>
                  <a:pt x="805774" y="1548953"/>
                  <a:pt x="805774" y="2352954"/>
                </a:cubicBezTo>
                <a:cubicBezTo>
                  <a:pt x="805774" y="3156955"/>
                  <a:pt x="1457545" y="3808727"/>
                  <a:pt x="2261546" y="3808727"/>
                </a:cubicBezTo>
                <a:cubicBezTo>
                  <a:pt x="3065547" y="3808727"/>
                  <a:pt x="3717318" y="3156955"/>
                  <a:pt x="3717318" y="2352954"/>
                </a:cubicBezTo>
                <a:cubicBezTo>
                  <a:pt x="3717318" y="1548953"/>
                  <a:pt x="3065547" y="897181"/>
                  <a:pt x="2261546" y="897181"/>
                </a:cubicBezTo>
                <a:close/>
                <a:moveTo>
                  <a:pt x="2083603" y="0"/>
                </a:moveTo>
                <a:lnTo>
                  <a:pt x="2439490" y="0"/>
                </a:lnTo>
                <a:lnTo>
                  <a:pt x="2552136" y="521588"/>
                </a:lnTo>
                <a:cubicBezTo>
                  <a:pt x="2761893" y="554049"/>
                  <a:pt x="2959973" y="621739"/>
                  <a:pt x="3139530" y="719525"/>
                </a:cubicBezTo>
                <a:lnTo>
                  <a:pt x="3511289" y="397163"/>
                </a:lnTo>
                <a:lnTo>
                  <a:pt x="3795947" y="610765"/>
                </a:lnTo>
                <a:lnTo>
                  <a:pt x="3589001" y="1060760"/>
                </a:lnTo>
                <a:cubicBezTo>
                  <a:pt x="3709551" y="1180593"/>
                  <a:pt x="3811294" y="1318813"/>
                  <a:pt x="3892627" y="1469737"/>
                </a:cubicBezTo>
                <a:lnTo>
                  <a:pt x="4420433" y="1407493"/>
                </a:lnTo>
                <a:lnTo>
                  <a:pt x="4535785" y="1744167"/>
                </a:lnTo>
                <a:lnTo>
                  <a:pt x="4087115" y="2014817"/>
                </a:lnTo>
                <a:cubicBezTo>
                  <a:pt x="4107334" y="2124452"/>
                  <a:pt x="4117879" y="2237472"/>
                  <a:pt x="4117879" y="2352954"/>
                </a:cubicBezTo>
                <a:cubicBezTo>
                  <a:pt x="4117879" y="2452032"/>
                  <a:pt x="4110117" y="2549297"/>
                  <a:pt x="4092759" y="2643792"/>
                </a:cubicBezTo>
                <a:lnTo>
                  <a:pt x="4542824" y="2906675"/>
                </a:lnTo>
                <a:lnTo>
                  <a:pt x="4432244" y="3244947"/>
                </a:lnTo>
                <a:lnTo>
                  <a:pt x="3915713" y="3191427"/>
                </a:lnTo>
                <a:cubicBezTo>
                  <a:pt x="3824012" y="3376623"/>
                  <a:pt x="3700535" y="3543085"/>
                  <a:pt x="3553558" y="3685386"/>
                </a:cubicBezTo>
                <a:lnTo>
                  <a:pt x="3753170" y="4153716"/>
                </a:lnTo>
                <a:lnTo>
                  <a:pt x="3462615" y="4359224"/>
                </a:lnTo>
                <a:lnTo>
                  <a:pt x="3085858" y="4013486"/>
                </a:lnTo>
                <a:cubicBezTo>
                  <a:pt x="2918222" y="4098493"/>
                  <a:pt x="2735266" y="4156993"/>
                  <a:pt x="2542566" y="4185781"/>
                </a:cubicBezTo>
                <a:lnTo>
                  <a:pt x="2439490" y="4663055"/>
                </a:lnTo>
                <a:lnTo>
                  <a:pt x="2083603" y="4663055"/>
                </a:lnTo>
                <a:lnTo>
                  <a:pt x="1980528" y="4185781"/>
                </a:lnTo>
                <a:cubicBezTo>
                  <a:pt x="1772677" y="4154729"/>
                  <a:pt x="1576163" y="4089110"/>
                  <a:pt x="1398100" y="3992907"/>
                </a:cubicBezTo>
                <a:lnTo>
                  <a:pt x="997209" y="4340529"/>
                </a:lnTo>
                <a:lnTo>
                  <a:pt x="712552" y="4126927"/>
                </a:lnTo>
                <a:lnTo>
                  <a:pt x="934130" y="3645116"/>
                </a:lnTo>
                <a:cubicBezTo>
                  <a:pt x="803422" y="3515284"/>
                  <a:pt x="694564" y="3364073"/>
                  <a:pt x="609988" y="3198332"/>
                </a:cubicBezTo>
                <a:lnTo>
                  <a:pt x="124474" y="3255589"/>
                </a:lnTo>
                <a:lnTo>
                  <a:pt x="9121" y="2918915"/>
                </a:lnTo>
                <a:lnTo>
                  <a:pt x="432244" y="2663676"/>
                </a:lnTo>
                <a:cubicBezTo>
                  <a:pt x="414090" y="2562770"/>
                  <a:pt x="405215" y="2458899"/>
                  <a:pt x="405215" y="2352954"/>
                </a:cubicBezTo>
                <a:cubicBezTo>
                  <a:pt x="405215" y="2249178"/>
                  <a:pt x="413731" y="2147391"/>
                  <a:pt x="432435" y="2048643"/>
                </a:cubicBezTo>
                <a:lnTo>
                  <a:pt x="0" y="1796058"/>
                </a:lnTo>
                <a:lnTo>
                  <a:pt x="110581" y="1457787"/>
                </a:lnTo>
                <a:lnTo>
                  <a:pt x="609871" y="1509521"/>
                </a:lnTo>
                <a:cubicBezTo>
                  <a:pt x="701342" y="1326373"/>
                  <a:pt x="823934" y="1161680"/>
                  <a:pt x="969626" y="1020735"/>
                </a:cubicBezTo>
                <a:lnTo>
                  <a:pt x="769923" y="552192"/>
                </a:lnTo>
                <a:lnTo>
                  <a:pt x="1060478" y="346683"/>
                </a:lnTo>
                <a:lnTo>
                  <a:pt x="1437195" y="692385"/>
                </a:lnTo>
                <a:cubicBezTo>
                  <a:pt x="1602069" y="608806"/>
                  <a:pt x="1781763" y="550867"/>
                  <a:pt x="1970957" y="521588"/>
                </a:cubicBezTo>
                <a:close/>
              </a:path>
            </a:pathLst>
          </a:custGeom>
          <a:solidFill>
            <a:srgbClr val="9BD4E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02" name="Google Shape;1302;p162"/>
          <p:cNvSpPr/>
          <p:nvPr/>
        </p:nvSpPr>
        <p:spPr>
          <a:xfrm rot="1442875">
            <a:off x="1812621" y="4863286"/>
            <a:ext cx="3264415" cy="3350811"/>
          </a:xfrm>
          <a:custGeom>
            <a:rect b="b" l="l" r="r" t="t"/>
            <a:pathLst>
              <a:path extrusionOk="0" h="4663055" w="4542824">
                <a:moveTo>
                  <a:pt x="2261546" y="897181"/>
                </a:moveTo>
                <a:cubicBezTo>
                  <a:pt x="1457545" y="897181"/>
                  <a:pt x="805774" y="1548953"/>
                  <a:pt x="805774" y="2352954"/>
                </a:cubicBezTo>
                <a:cubicBezTo>
                  <a:pt x="805774" y="3156955"/>
                  <a:pt x="1457545" y="3808727"/>
                  <a:pt x="2261546" y="3808727"/>
                </a:cubicBezTo>
                <a:cubicBezTo>
                  <a:pt x="3065547" y="3808727"/>
                  <a:pt x="3717318" y="3156955"/>
                  <a:pt x="3717318" y="2352954"/>
                </a:cubicBezTo>
                <a:cubicBezTo>
                  <a:pt x="3717318" y="1548953"/>
                  <a:pt x="3065547" y="897181"/>
                  <a:pt x="2261546" y="897181"/>
                </a:cubicBezTo>
                <a:close/>
                <a:moveTo>
                  <a:pt x="2083603" y="0"/>
                </a:moveTo>
                <a:lnTo>
                  <a:pt x="2439490" y="0"/>
                </a:lnTo>
                <a:lnTo>
                  <a:pt x="2552136" y="521588"/>
                </a:lnTo>
                <a:cubicBezTo>
                  <a:pt x="2761893" y="554049"/>
                  <a:pt x="2959973" y="621739"/>
                  <a:pt x="3139530" y="719525"/>
                </a:cubicBezTo>
                <a:lnTo>
                  <a:pt x="3511289" y="397163"/>
                </a:lnTo>
                <a:lnTo>
                  <a:pt x="3795947" y="610765"/>
                </a:lnTo>
                <a:lnTo>
                  <a:pt x="3589001" y="1060760"/>
                </a:lnTo>
                <a:cubicBezTo>
                  <a:pt x="3709551" y="1180593"/>
                  <a:pt x="3811294" y="1318813"/>
                  <a:pt x="3892627" y="1469737"/>
                </a:cubicBezTo>
                <a:lnTo>
                  <a:pt x="4420433" y="1407493"/>
                </a:lnTo>
                <a:lnTo>
                  <a:pt x="4535785" y="1744167"/>
                </a:lnTo>
                <a:lnTo>
                  <a:pt x="4087115" y="2014817"/>
                </a:lnTo>
                <a:cubicBezTo>
                  <a:pt x="4107334" y="2124452"/>
                  <a:pt x="4117879" y="2237472"/>
                  <a:pt x="4117879" y="2352954"/>
                </a:cubicBezTo>
                <a:cubicBezTo>
                  <a:pt x="4117879" y="2452032"/>
                  <a:pt x="4110117" y="2549297"/>
                  <a:pt x="4092759" y="2643792"/>
                </a:cubicBezTo>
                <a:lnTo>
                  <a:pt x="4542824" y="2906675"/>
                </a:lnTo>
                <a:lnTo>
                  <a:pt x="4432244" y="3244947"/>
                </a:lnTo>
                <a:lnTo>
                  <a:pt x="3915713" y="3191427"/>
                </a:lnTo>
                <a:cubicBezTo>
                  <a:pt x="3824012" y="3376623"/>
                  <a:pt x="3700535" y="3543085"/>
                  <a:pt x="3553558" y="3685386"/>
                </a:cubicBezTo>
                <a:lnTo>
                  <a:pt x="3753170" y="4153716"/>
                </a:lnTo>
                <a:lnTo>
                  <a:pt x="3462615" y="4359224"/>
                </a:lnTo>
                <a:lnTo>
                  <a:pt x="3085858" y="4013486"/>
                </a:lnTo>
                <a:cubicBezTo>
                  <a:pt x="2918222" y="4098493"/>
                  <a:pt x="2735266" y="4156993"/>
                  <a:pt x="2542566" y="4185781"/>
                </a:cubicBezTo>
                <a:lnTo>
                  <a:pt x="2439490" y="4663055"/>
                </a:lnTo>
                <a:lnTo>
                  <a:pt x="2083603" y="4663055"/>
                </a:lnTo>
                <a:lnTo>
                  <a:pt x="1980528" y="4185781"/>
                </a:lnTo>
                <a:cubicBezTo>
                  <a:pt x="1772677" y="4154729"/>
                  <a:pt x="1576163" y="4089110"/>
                  <a:pt x="1398100" y="3992907"/>
                </a:cubicBezTo>
                <a:lnTo>
                  <a:pt x="997209" y="4340529"/>
                </a:lnTo>
                <a:lnTo>
                  <a:pt x="712552" y="4126927"/>
                </a:lnTo>
                <a:lnTo>
                  <a:pt x="934130" y="3645116"/>
                </a:lnTo>
                <a:cubicBezTo>
                  <a:pt x="803422" y="3515284"/>
                  <a:pt x="694564" y="3364073"/>
                  <a:pt x="609988" y="3198332"/>
                </a:cubicBezTo>
                <a:lnTo>
                  <a:pt x="124474" y="3255589"/>
                </a:lnTo>
                <a:lnTo>
                  <a:pt x="9121" y="2918915"/>
                </a:lnTo>
                <a:lnTo>
                  <a:pt x="432244" y="2663676"/>
                </a:lnTo>
                <a:cubicBezTo>
                  <a:pt x="414090" y="2562770"/>
                  <a:pt x="405215" y="2458899"/>
                  <a:pt x="405215" y="2352954"/>
                </a:cubicBezTo>
                <a:cubicBezTo>
                  <a:pt x="405215" y="2249178"/>
                  <a:pt x="413731" y="2147391"/>
                  <a:pt x="432435" y="2048643"/>
                </a:cubicBezTo>
                <a:lnTo>
                  <a:pt x="0" y="1796058"/>
                </a:lnTo>
                <a:lnTo>
                  <a:pt x="110581" y="1457787"/>
                </a:lnTo>
                <a:lnTo>
                  <a:pt x="609871" y="1509521"/>
                </a:lnTo>
                <a:cubicBezTo>
                  <a:pt x="701342" y="1326373"/>
                  <a:pt x="823934" y="1161680"/>
                  <a:pt x="969626" y="1020735"/>
                </a:cubicBezTo>
                <a:lnTo>
                  <a:pt x="769923" y="552192"/>
                </a:lnTo>
                <a:lnTo>
                  <a:pt x="1060478" y="346683"/>
                </a:lnTo>
                <a:lnTo>
                  <a:pt x="1437195" y="692385"/>
                </a:lnTo>
                <a:cubicBezTo>
                  <a:pt x="1602069" y="608806"/>
                  <a:pt x="1781763" y="550867"/>
                  <a:pt x="1970957" y="521588"/>
                </a:cubicBezTo>
                <a:close/>
              </a:path>
            </a:pathLst>
          </a:custGeom>
          <a:solidFill>
            <a:srgbClr val="FEC87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03" name="Google Shape;1303;p162"/>
          <p:cNvSpPr txBox="1"/>
          <p:nvPr>
            <p:ph idx="2" type="body"/>
          </p:nvPr>
        </p:nvSpPr>
        <p:spPr>
          <a:xfrm>
            <a:off x="5001701" y="7997587"/>
            <a:ext cx="8291216" cy="1446663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04" name="Google Shape;1304;p162"/>
          <p:cNvSpPr/>
          <p:nvPr/>
        </p:nvSpPr>
        <p:spPr>
          <a:xfrm>
            <a:off x="7522233" y="7892109"/>
            <a:ext cx="3240360" cy="7200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05" name="Google Shape;1305;p162"/>
          <p:cNvSpPr txBox="1"/>
          <p:nvPr>
            <p:ph idx="3" type="body"/>
          </p:nvPr>
        </p:nvSpPr>
        <p:spPr>
          <a:xfrm>
            <a:off x="7859496" y="4912665"/>
            <a:ext cx="2567393" cy="773203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06" name="Google Shape;1306;p162"/>
          <p:cNvSpPr txBox="1"/>
          <p:nvPr>
            <p:ph idx="4" type="body"/>
          </p:nvPr>
        </p:nvSpPr>
        <p:spPr>
          <a:xfrm>
            <a:off x="4307106" y="3460117"/>
            <a:ext cx="2144508" cy="773203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07" name="Google Shape;1307;p162"/>
          <p:cNvSpPr txBox="1"/>
          <p:nvPr>
            <p:ph idx="5" type="body"/>
          </p:nvPr>
        </p:nvSpPr>
        <p:spPr>
          <a:xfrm>
            <a:off x="2358926" y="6152089"/>
            <a:ext cx="2144508" cy="773203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2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08" name="Google Shape;1308;p162"/>
          <p:cNvSpPr txBox="1"/>
          <p:nvPr>
            <p:ph idx="6" type="body"/>
          </p:nvPr>
        </p:nvSpPr>
        <p:spPr>
          <a:xfrm>
            <a:off x="1271559" y="3460117"/>
            <a:ext cx="1966991" cy="773203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0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09" name="Google Shape;1309;p162"/>
          <p:cNvSpPr txBox="1"/>
          <p:nvPr>
            <p:ph idx="7" type="body"/>
          </p:nvPr>
        </p:nvSpPr>
        <p:spPr>
          <a:xfrm>
            <a:off x="11635359" y="5538752"/>
            <a:ext cx="1966991" cy="773203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10" name="Google Shape;1310;p162"/>
          <p:cNvSpPr txBox="1"/>
          <p:nvPr>
            <p:ph idx="8" type="body"/>
          </p:nvPr>
        </p:nvSpPr>
        <p:spPr>
          <a:xfrm>
            <a:off x="13750838" y="3278442"/>
            <a:ext cx="2144508" cy="773203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11" name="Google Shape;1311;p162"/>
          <p:cNvSpPr txBox="1"/>
          <p:nvPr>
            <p:ph idx="9" type="body"/>
          </p:nvPr>
        </p:nvSpPr>
        <p:spPr>
          <a:xfrm>
            <a:off x="15223173" y="6117263"/>
            <a:ext cx="2144508" cy="773203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 numeric List">
  <p:cSld name="6 numeric List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164"/>
          <p:cNvSpPr/>
          <p:nvPr/>
        </p:nvSpPr>
        <p:spPr>
          <a:xfrm>
            <a:off x="574254" y="2479204"/>
            <a:ext cx="1183534" cy="118353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1</a:t>
            </a:r>
            <a:endParaRPr b="0" i="0" sz="36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14" name="Google Shape;1314;p164"/>
          <p:cNvSpPr txBox="1"/>
          <p:nvPr>
            <p:ph type="title"/>
          </p:nvPr>
        </p:nvSpPr>
        <p:spPr>
          <a:xfrm>
            <a:off x="3072630" y="246956"/>
            <a:ext cx="14349567" cy="1203151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5" name="Google Shape;1315;p164"/>
          <p:cNvSpPr txBox="1"/>
          <p:nvPr>
            <p:ph idx="11" type="ftr"/>
          </p:nvPr>
        </p:nvSpPr>
        <p:spPr>
          <a:xfrm>
            <a:off x="10507991" y="9463858"/>
            <a:ext cx="5790697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6" name="Google Shape;1316;p164"/>
          <p:cNvSpPr txBox="1"/>
          <p:nvPr>
            <p:ph idx="12" type="sldNum"/>
          </p:nvPr>
        </p:nvSpPr>
        <p:spPr>
          <a:xfrm>
            <a:off x="17151170" y="9432788"/>
            <a:ext cx="1080120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17" name="Google Shape;1317;p164"/>
          <p:cNvSpPr txBox="1"/>
          <p:nvPr>
            <p:ph idx="1" type="body"/>
          </p:nvPr>
        </p:nvSpPr>
        <p:spPr>
          <a:xfrm>
            <a:off x="3166542" y="1543100"/>
            <a:ext cx="14329592" cy="504056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rgbClr val="8D8D8D"/>
              </a:buClr>
              <a:buSzPts val="2400"/>
              <a:buNone/>
              <a:defRPr i="1" sz="2400">
                <a:solidFill>
                  <a:srgbClr val="8D8D8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18" name="Google Shape;1318;p164"/>
          <p:cNvSpPr/>
          <p:nvPr/>
        </p:nvSpPr>
        <p:spPr>
          <a:xfrm>
            <a:off x="3238550" y="1399084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19" name="Google Shape;1319;p164"/>
          <p:cNvSpPr txBox="1"/>
          <p:nvPr>
            <p:ph idx="2" type="body"/>
          </p:nvPr>
        </p:nvSpPr>
        <p:spPr>
          <a:xfrm>
            <a:off x="1807154" y="2724362"/>
            <a:ext cx="4270738" cy="720080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 i="0" sz="32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20" name="Google Shape;1320;p164"/>
          <p:cNvSpPr txBox="1"/>
          <p:nvPr>
            <p:ph idx="3" type="body"/>
          </p:nvPr>
        </p:nvSpPr>
        <p:spPr>
          <a:xfrm>
            <a:off x="1833637" y="3603715"/>
            <a:ext cx="4308618" cy="1971833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i="0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21" name="Google Shape;1321;p164"/>
          <p:cNvSpPr/>
          <p:nvPr/>
        </p:nvSpPr>
        <p:spPr>
          <a:xfrm>
            <a:off x="1977653" y="3516450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22" name="Google Shape;1322;p164"/>
          <p:cNvSpPr/>
          <p:nvPr/>
        </p:nvSpPr>
        <p:spPr>
          <a:xfrm>
            <a:off x="6319867" y="2479204"/>
            <a:ext cx="1183534" cy="118353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2</a:t>
            </a:r>
            <a:endParaRPr b="0" i="0" sz="36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23" name="Google Shape;1323;p164"/>
          <p:cNvSpPr txBox="1"/>
          <p:nvPr>
            <p:ph idx="4" type="body"/>
          </p:nvPr>
        </p:nvSpPr>
        <p:spPr>
          <a:xfrm>
            <a:off x="7552767" y="2724362"/>
            <a:ext cx="4270738" cy="720080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3"/>
              </a:buClr>
              <a:buSzPts val="3200"/>
              <a:buNone/>
              <a:defRPr i="0" sz="32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24" name="Google Shape;1324;p164"/>
          <p:cNvSpPr txBox="1"/>
          <p:nvPr>
            <p:ph idx="5" type="body"/>
          </p:nvPr>
        </p:nvSpPr>
        <p:spPr>
          <a:xfrm>
            <a:off x="7579250" y="3603715"/>
            <a:ext cx="4308618" cy="1971833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i="0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25" name="Google Shape;1325;p164"/>
          <p:cNvSpPr/>
          <p:nvPr/>
        </p:nvSpPr>
        <p:spPr>
          <a:xfrm>
            <a:off x="7723266" y="3516450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26" name="Google Shape;1326;p164"/>
          <p:cNvSpPr/>
          <p:nvPr/>
        </p:nvSpPr>
        <p:spPr>
          <a:xfrm>
            <a:off x="12060287" y="2479204"/>
            <a:ext cx="1183534" cy="11835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3</a:t>
            </a:r>
            <a:endParaRPr b="0" i="0" sz="36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27" name="Google Shape;1327;p164"/>
          <p:cNvSpPr txBox="1"/>
          <p:nvPr>
            <p:ph idx="6" type="body"/>
          </p:nvPr>
        </p:nvSpPr>
        <p:spPr>
          <a:xfrm>
            <a:off x="13293187" y="2724362"/>
            <a:ext cx="4270738" cy="720080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3200"/>
              <a:buNone/>
              <a:defRPr i="0" sz="32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28" name="Google Shape;1328;p164"/>
          <p:cNvSpPr txBox="1"/>
          <p:nvPr>
            <p:ph idx="7" type="body"/>
          </p:nvPr>
        </p:nvSpPr>
        <p:spPr>
          <a:xfrm>
            <a:off x="13319670" y="3603715"/>
            <a:ext cx="4308618" cy="1971833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i="0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29" name="Google Shape;1329;p164"/>
          <p:cNvSpPr/>
          <p:nvPr/>
        </p:nvSpPr>
        <p:spPr>
          <a:xfrm>
            <a:off x="13463686" y="3516450"/>
            <a:ext cx="3240360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30" name="Google Shape;1330;p164"/>
          <p:cNvSpPr/>
          <p:nvPr/>
        </p:nvSpPr>
        <p:spPr>
          <a:xfrm>
            <a:off x="586116" y="5727948"/>
            <a:ext cx="1183534" cy="118353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4</a:t>
            </a:r>
            <a:endParaRPr b="0" i="0" sz="36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31" name="Google Shape;1331;p164"/>
          <p:cNvSpPr txBox="1"/>
          <p:nvPr>
            <p:ph idx="8" type="body"/>
          </p:nvPr>
        </p:nvSpPr>
        <p:spPr>
          <a:xfrm>
            <a:off x="1819016" y="5973106"/>
            <a:ext cx="4270738" cy="720080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4"/>
              </a:buClr>
              <a:buSzPts val="3200"/>
              <a:buNone/>
              <a:defRPr i="0" sz="320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32" name="Google Shape;1332;p164"/>
          <p:cNvSpPr txBox="1"/>
          <p:nvPr>
            <p:ph idx="9" type="body"/>
          </p:nvPr>
        </p:nvSpPr>
        <p:spPr>
          <a:xfrm>
            <a:off x="1845499" y="6852459"/>
            <a:ext cx="4308618" cy="1971833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i="0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33" name="Google Shape;1333;p164"/>
          <p:cNvSpPr/>
          <p:nvPr/>
        </p:nvSpPr>
        <p:spPr>
          <a:xfrm>
            <a:off x="1989515" y="6765194"/>
            <a:ext cx="3240360" cy="72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34" name="Google Shape;1334;p164"/>
          <p:cNvSpPr/>
          <p:nvPr/>
        </p:nvSpPr>
        <p:spPr>
          <a:xfrm>
            <a:off x="6331729" y="5727948"/>
            <a:ext cx="1183534" cy="1183534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5</a:t>
            </a:r>
            <a:endParaRPr b="0" i="0" sz="36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35" name="Google Shape;1335;p164"/>
          <p:cNvSpPr txBox="1"/>
          <p:nvPr>
            <p:ph idx="13" type="body"/>
          </p:nvPr>
        </p:nvSpPr>
        <p:spPr>
          <a:xfrm>
            <a:off x="7564629" y="5973106"/>
            <a:ext cx="4270738" cy="720080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i="0" sz="32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36" name="Google Shape;1336;p164"/>
          <p:cNvSpPr txBox="1"/>
          <p:nvPr>
            <p:ph idx="14" type="body"/>
          </p:nvPr>
        </p:nvSpPr>
        <p:spPr>
          <a:xfrm>
            <a:off x="7591112" y="6852459"/>
            <a:ext cx="4308618" cy="1971833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i="0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37" name="Google Shape;1337;p164"/>
          <p:cNvSpPr/>
          <p:nvPr/>
        </p:nvSpPr>
        <p:spPr>
          <a:xfrm>
            <a:off x="7735128" y="6765194"/>
            <a:ext cx="3240360" cy="7200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38" name="Google Shape;1338;p164"/>
          <p:cNvSpPr/>
          <p:nvPr/>
        </p:nvSpPr>
        <p:spPr>
          <a:xfrm>
            <a:off x="12072149" y="5727948"/>
            <a:ext cx="1183534" cy="118353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6</a:t>
            </a:r>
            <a:endParaRPr b="0" i="0" sz="36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39" name="Google Shape;1339;p164"/>
          <p:cNvSpPr txBox="1"/>
          <p:nvPr>
            <p:ph idx="15" type="body"/>
          </p:nvPr>
        </p:nvSpPr>
        <p:spPr>
          <a:xfrm>
            <a:off x="13305049" y="5973106"/>
            <a:ext cx="4270738" cy="720080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6"/>
              </a:buClr>
              <a:buSzPts val="3200"/>
              <a:buNone/>
              <a:defRPr i="0" sz="32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40" name="Google Shape;1340;p164"/>
          <p:cNvSpPr txBox="1"/>
          <p:nvPr>
            <p:ph idx="16" type="body"/>
          </p:nvPr>
        </p:nvSpPr>
        <p:spPr>
          <a:xfrm>
            <a:off x="13331532" y="6852459"/>
            <a:ext cx="4308618" cy="1971833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i="0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41" name="Google Shape;1341;p164"/>
          <p:cNvSpPr/>
          <p:nvPr/>
        </p:nvSpPr>
        <p:spPr>
          <a:xfrm>
            <a:off x="13475548" y="6765194"/>
            <a:ext cx="3240360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quare Images 1">
  <p:cSld name="Square Images 1">
    <p:bg>
      <p:bgPr>
        <a:solidFill>
          <a:schemeClr val="dk2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26"/>
          <p:cNvSpPr/>
          <p:nvPr>
            <p:ph idx="2" type="pic"/>
          </p:nvPr>
        </p:nvSpPr>
        <p:spPr>
          <a:xfrm>
            <a:off x="0" y="0"/>
            <a:ext cx="2617200" cy="2570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sp>
      <p:sp>
        <p:nvSpPr>
          <p:cNvPr id="85" name="Google Shape;85;p126"/>
          <p:cNvSpPr/>
          <p:nvPr>
            <p:ph idx="3" type="pic"/>
          </p:nvPr>
        </p:nvSpPr>
        <p:spPr>
          <a:xfrm>
            <a:off x="0" y="2573100"/>
            <a:ext cx="2617200" cy="2570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</p:sp>
      <p:sp>
        <p:nvSpPr>
          <p:cNvPr id="86" name="Google Shape;86;p126"/>
          <p:cNvSpPr/>
          <p:nvPr>
            <p:ph idx="4" type="pic"/>
          </p:nvPr>
        </p:nvSpPr>
        <p:spPr>
          <a:xfrm>
            <a:off x="2614271" y="0"/>
            <a:ext cx="2617200" cy="25704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sp>
        <p:nvSpPr>
          <p:cNvPr id="87" name="Google Shape;87;p126"/>
          <p:cNvSpPr/>
          <p:nvPr>
            <p:ph idx="5" type="pic"/>
          </p:nvPr>
        </p:nvSpPr>
        <p:spPr>
          <a:xfrm>
            <a:off x="2614271" y="2573100"/>
            <a:ext cx="2617200" cy="2570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</p:sp>
      <p:sp>
        <p:nvSpPr>
          <p:cNvPr id="88" name="Google Shape;88;p126"/>
          <p:cNvSpPr/>
          <p:nvPr>
            <p:ph idx="6" type="pic"/>
          </p:nvPr>
        </p:nvSpPr>
        <p:spPr>
          <a:xfrm>
            <a:off x="5224006" y="0"/>
            <a:ext cx="2617200" cy="2570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</p:sp>
      <p:sp>
        <p:nvSpPr>
          <p:cNvPr id="89" name="Google Shape;89;p126"/>
          <p:cNvSpPr/>
          <p:nvPr>
            <p:ph idx="7" type="pic"/>
          </p:nvPr>
        </p:nvSpPr>
        <p:spPr>
          <a:xfrm>
            <a:off x="5224006" y="2573100"/>
            <a:ext cx="2617200" cy="2570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</p:sp>
      <p:sp>
        <p:nvSpPr>
          <p:cNvPr id="90" name="Google Shape;90;p126"/>
          <p:cNvSpPr/>
          <p:nvPr>
            <p:ph idx="8" type="pic"/>
          </p:nvPr>
        </p:nvSpPr>
        <p:spPr>
          <a:xfrm>
            <a:off x="5224006" y="5143500"/>
            <a:ext cx="2617200" cy="2570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</p:sp>
      <p:sp>
        <p:nvSpPr>
          <p:cNvPr id="91" name="Google Shape;91;p126"/>
          <p:cNvSpPr/>
          <p:nvPr>
            <p:ph idx="9" type="pic"/>
          </p:nvPr>
        </p:nvSpPr>
        <p:spPr>
          <a:xfrm>
            <a:off x="5224006" y="7716600"/>
            <a:ext cx="2617200" cy="2570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</p:sp>
      <p:sp>
        <p:nvSpPr>
          <p:cNvPr id="92" name="Google Shape;92;p126"/>
          <p:cNvSpPr/>
          <p:nvPr>
            <p:ph idx="13" type="pic"/>
          </p:nvPr>
        </p:nvSpPr>
        <p:spPr>
          <a:xfrm>
            <a:off x="7833741" y="7716600"/>
            <a:ext cx="2617200" cy="2570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</p:sp>
      <p:sp>
        <p:nvSpPr>
          <p:cNvPr id="93" name="Google Shape;93;p126"/>
          <p:cNvSpPr/>
          <p:nvPr>
            <p:ph idx="14" type="pic"/>
          </p:nvPr>
        </p:nvSpPr>
        <p:spPr>
          <a:xfrm>
            <a:off x="10443476" y="7716600"/>
            <a:ext cx="2617200" cy="2570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</p:sp>
      <p:sp>
        <p:nvSpPr>
          <p:cNvPr id="94" name="Google Shape;94;p126"/>
          <p:cNvSpPr/>
          <p:nvPr>
            <p:ph idx="15" type="pic"/>
          </p:nvPr>
        </p:nvSpPr>
        <p:spPr>
          <a:xfrm>
            <a:off x="13053211" y="0"/>
            <a:ext cx="2617200" cy="2570400"/>
          </a:xfrm>
          <a:prstGeom prst="rect">
            <a:avLst/>
          </a:prstGeom>
          <a:solidFill>
            <a:srgbClr val="659223"/>
          </a:solidFill>
          <a:ln>
            <a:noFill/>
          </a:ln>
        </p:spPr>
      </p:sp>
      <p:sp>
        <p:nvSpPr>
          <p:cNvPr id="95" name="Google Shape;95;p126"/>
          <p:cNvSpPr/>
          <p:nvPr>
            <p:ph idx="16" type="pic"/>
          </p:nvPr>
        </p:nvSpPr>
        <p:spPr>
          <a:xfrm>
            <a:off x="13053211" y="2573100"/>
            <a:ext cx="2617200" cy="2570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</p:sp>
      <p:sp>
        <p:nvSpPr>
          <p:cNvPr id="96" name="Google Shape;96;p126"/>
          <p:cNvSpPr/>
          <p:nvPr>
            <p:ph idx="17" type="pic"/>
          </p:nvPr>
        </p:nvSpPr>
        <p:spPr>
          <a:xfrm>
            <a:off x="13053211" y="7716600"/>
            <a:ext cx="2617200" cy="2570400"/>
          </a:xfrm>
          <a:prstGeom prst="rect">
            <a:avLst/>
          </a:prstGeom>
          <a:solidFill>
            <a:srgbClr val="3194AF"/>
          </a:solidFill>
          <a:ln>
            <a:noFill/>
          </a:ln>
        </p:spPr>
      </p:sp>
      <p:sp>
        <p:nvSpPr>
          <p:cNvPr id="97" name="Google Shape;97;p126"/>
          <p:cNvSpPr/>
          <p:nvPr>
            <p:ph idx="18" type="pic"/>
          </p:nvPr>
        </p:nvSpPr>
        <p:spPr>
          <a:xfrm>
            <a:off x="15662949" y="0"/>
            <a:ext cx="2617200" cy="2570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</p:sp>
      <p:sp>
        <p:nvSpPr>
          <p:cNvPr id="98" name="Google Shape;98;p126"/>
          <p:cNvSpPr/>
          <p:nvPr>
            <p:ph idx="19" type="pic"/>
          </p:nvPr>
        </p:nvSpPr>
        <p:spPr>
          <a:xfrm>
            <a:off x="15662949" y="2573100"/>
            <a:ext cx="2617200" cy="2570400"/>
          </a:xfrm>
          <a:prstGeom prst="rect">
            <a:avLst/>
          </a:prstGeom>
          <a:solidFill>
            <a:srgbClr val="3194AF"/>
          </a:solidFill>
          <a:ln>
            <a:noFill/>
          </a:ln>
        </p:spPr>
      </p:sp>
      <p:sp>
        <p:nvSpPr>
          <p:cNvPr id="99" name="Google Shape;99;p126"/>
          <p:cNvSpPr/>
          <p:nvPr>
            <p:ph idx="20" type="pic"/>
          </p:nvPr>
        </p:nvSpPr>
        <p:spPr>
          <a:xfrm>
            <a:off x="15662949" y="7716600"/>
            <a:ext cx="2617200" cy="2570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</p:sp>
      <p:sp>
        <p:nvSpPr>
          <p:cNvPr id="100" name="Google Shape;100;p126"/>
          <p:cNvSpPr/>
          <p:nvPr>
            <p:ph idx="21" type="pic"/>
          </p:nvPr>
        </p:nvSpPr>
        <p:spPr>
          <a:xfrm>
            <a:off x="1" y="5143500"/>
            <a:ext cx="5223600" cy="5143500"/>
          </a:xfrm>
          <a:prstGeom prst="rect">
            <a:avLst/>
          </a:prstGeom>
          <a:solidFill>
            <a:srgbClr val="53D6FF"/>
          </a:solidFill>
          <a:ln>
            <a:noFill/>
          </a:ln>
        </p:spPr>
      </p:sp>
      <p:sp>
        <p:nvSpPr>
          <p:cNvPr id="101" name="Google Shape;101;p126"/>
          <p:cNvSpPr/>
          <p:nvPr>
            <p:ph idx="22" type="pic"/>
          </p:nvPr>
        </p:nvSpPr>
        <p:spPr>
          <a:xfrm>
            <a:off x="7833741" y="0"/>
            <a:ext cx="5223600" cy="5143500"/>
          </a:xfrm>
          <a:prstGeom prst="rect">
            <a:avLst/>
          </a:prstGeom>
          <a:solidFill>
            <a:srgbClr val="FD91AF"/>
          </a:solidFill>
          <a:ln>
            <a:noFill/>
          </a:ln>
        </p:spPr>
      </p:sp>
      <p:sp>
        <p:nvSpPr>
          <p:cNvPr id="102" name="Google Shape;102;p126"/>
          <p:cNvSpPr txBox="1"/>
          <p:nvPr>
            <p:ph type="title"/>
          </p:nvPr>
        </p:nvSpPr>
        <p:spPr>
          <a:xfrm>
            <a:off x="8228077" y="5247624"/>
            <a:ext cx="9577064" cy="1350907"/>
          </a:xfrm>
          <a:prstGeom prst="rect">
            <a:avLst/>
          </a:prstGeom>
          <a:noFill/>
          <a:ln>
            <a:noFill/>
          </a:ln>
        </p:spPr>
        <p:txBody>
          <a:bodyPr anchorCtr="0" anchor="b" bIns="81625" lIns="163275" spcFirstLastPara="1" rIns="163275" wrap="square" tIns="816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Ultra"/>
              <a:buNone/>
              <a:defRPr sz="6600">
                <a:solidFill>
                  <a:schemeClr val="lt1"/>
                </a:solidFill>
                <a:latin typeface="Ultra"/>
                <a:ea typeface="Ultra"/>
                <a:cs typeface="Ultra"/>
                <a:sym typeface="Ultr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126"/>
          <p:cNvSpPr/>
          <p:nvPr/>
        </p:nvSpPr>
        <p:spPr>
          <a:xfrm>
            <a:off x="8372093" y="6613755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4" name="Google Shape;104;p126"/>
          <p:cNvSpPr txBox="1"/>
          <p:nvPr>
            <p:ph idx="1" type="body"/>
          </p:nvPr>
        </p:nvSpPr>
        <p:spPr>
          <a:xfrm>
            <a:off x="8228077" y="6686425"/>
            <a:ext cx="9577064" cy="935442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 i="1" sz="32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ny Keywords">
  <p:cSld name="many Keywords">
    <p:spTree>
      <p:nvGrpSpPr>
        <p:cNvPr id="1342" name="Shape 1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3" name="Google Shape;1343;p165"/>
          <p:cNvSpPr/>
          <p:nvPr/>
        </p:nvSpPr>
        <p:spPr>
          <a:xfrm>
            <a:off x="10813369" y="4561118"/>
            <a:ext cx="3291116" cy="329111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accent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44" name="Google Shape;1344;p165"/>
          <p:cNvSpPr/>
          <p:nvPr/>
        </p:nvSpPr>
        <p:spPr>
          <a:xfrm>
            <a:off x="2525080" y="2886529"/>
            <a:ext cx="831448" cy="831448"/>
          </a:xfrm>
          <a:prstGeom prst="ellipse">
            <a:avLst/>
          </a:prstGeom>
          <a:solidFill>
            <a:srgbClr val="B7DF7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accent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45" name="Google Shape;1345;p165"/>
          <p:cNvSpPr/>
          <p:nvPr/>
        </p:nvSpPr>
        <p:spPr>
          <a:xfrm>
            <a:off x="142825" y="2768886"/>
            <a:ext cx="1190374" cy="1190374"/>
          </a:xfrm>
          <a:prstGeom prst="ellipse">
            <a:avLst/>
          </a:prstGeom>
          <a:solidFill>
            <a:srgbClr val="FEDAA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accent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46" name="Google Shape;1346;p165"/>
          <p:cNvSpPr txBox="1"/>
          <p:nvPr>
            <p:ph type="title"/>
          </p:nvPr>
        </p:nvSpPr>
        <p:spPr>
          <a:xfrm>
            <a:off x="3072630" y="246956"/>
            <a:ext cx="14349567" cy="1203151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7" name="Google Shape;1347;p165"/>
          <p:cNvSpPr txBox="1"/>
          <p:nvPr>
            <p:ph idx="11" type="ftr"/>
          </p:nvPr>
        </p:nvSpPr>
        <p:spPr>
          <a:xfrm>
            <a:off x="10507991" y="9463858"/>
            <a:ext cx="5790697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8" name="Google Shape;1348;p165"/>
          <p:cNvSpPr txBox="1"/>
          <p:nvPr>
            <p:ph idx="12" type="sldNum"/>
          </p:nvPr>
        </p:nvSpPr>
        <p:spPr>
          <a:xfrm>
            <a:off x="17151170" y="9432788"/>
            <a:ext cx="1080120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49" name="Google Shape;1349;p165"/>
          <p:cNvSpPr txBox="1"/>
          <p:nvPr>
            <p:ph idx="1" type="body"/>
          </p:nvPr>
        </p:nvSpPr>
        <p:spPr>
          <a:xfrm>
            <a:off x="3166542" y="1543100"/>
            <a:ext cx="14329592" cy="504056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rgbClr val="8D8D8D"/>
              </a:buClr>
              <a:buSzPts val="2400"/>
              <a:buNone/>
              <a:defRPr i="1">
                <a:solidFill>
                  <a:srgbClr val="8D8D8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50" name="Google Shape;1350;p165"/>
          <p:cNvSpPr/>
          <p:nvPr/>
        </p:nvSpPr>
        <p:spPr>
          <a:xfrm>
            <a:off x="3238550" y="1399084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51" name="Google Shape;1351;p165"/>
          <p:cNvSpPr/>
          <p:nvPr/>
        </p:nvSpPr>
        <p:spPr>
          <a:xfrm>
            <a:off x="7079570" y="3093357"/>
            <a:ext cx="4125685" cy="4125685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accent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52" name="Google Shape;1352;p165"/>
          <p:cNvSpPr/>
          <p:nvPr/>
        </p:nvSpPr>
        <p:spPr>
          <a:xfrm>
            <a:off x="4124098" y="2616195"/>
            <a:ext cx="3291116" cy="329111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accent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53" name="Google Shape;1353;p165"/>
          <p:cNvSpPr/>
          <p:nvPr/>
        </p:nvSpPr>
        <p:spPr>
          <a:xfrm>
            <a:off x="2815772" y="5090417"/>
            <a:ext cx="2616652" cy="262346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accent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54" name="Google Shape;1354;p165"/>
          <p:cNvSpPr/>
          <p:nvPr/>
        </p:nvSpPr>
        <p:spPr>
          <a:xfrm>
            <a:off x="738012" y="3283849"/>
            <a:ext cx="2616652" cy="262346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accent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55" name="Google Shape;1355;p165"/>
          <p:cNvSpPr/>
          <p:nvPr/>
        </p:nvSpPr>
        <p:spPr>
          <a:xfrm>
            <a:off x="15162214" y="4520290"/>
            <a:ext cx="2774041" cy="277404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accent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56" name="Google Shape;1356;p165"/>
          <p:cNvSpPr/>
          <p:nvPr/>
        </p:nvSpPr>
        <p:spPr>
          <a:xfrm>
            <a:off x="12811809" y="2448869"/>
            <a:ext cx="3020781" cy="3020781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accent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57" name="Google Shape;1357;p165"/>
          <p:cNvSpPr/>
          <p:nvPr/>
        </p:nvSpPr>
        <p:spPr>
          <a:xfrm>
            <a:off x="427655" y="5257626"/>
            <a:ext cx="1299369" cy="1299369"/>
          </a:xfrm>
          <a:prstGeom prst="ellipse">
            <a:avLst/>
          </a:prstGeom>
          <a:solidFill>
            <a:srgbClr val="D08DE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accent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58" name="Google Shape;1358;p165"/>
          <p:cNvSpPr/>
          <p:nvPr/>
        </p:nvSpPr>
        <p:spPr>
          <a:xfrm>
            <a:off x="6122252" y="5907310"/>
            <a:ext cx="1014526" cy="1014526"/>
          </a:xfrm>
          <a:prstGeom prst="ellipse">
            <a:avLst/>
          </a:prstGeom>
          <a:solidFill>
            <a:srgbClr val="8DE3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accent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59" name="Google Shape;1359;p165"/>
          <p:cNvSpPr/>
          <p:nvPr/>
        </p:nvSpPr>
        <p:spPr>
          <a:xfrm>
            <a:off x="11749073" y="2894039"/>
            <a:ext cx="1190374" cy="1190374"/>
          </a:xfrm>
          <a:prstGeom prst="ellipse">
            <a:avLst/>
          </a:prstGeom>
          <a:solidFill>
            <a:srgbClr val="FEC87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accent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60" name="Google Shape;1360;p165"/>
          <p:cNvSpPr/>
          <p:nvPr/>
        </p:nvSpPr>
        <p:spPr>
          <a:xfrm>
            <a:off x="16623653" y="3543536"/>
            <a:ext cx="415724" cy="415724"/>
          </a:xfrm>
          <a:prstGeom prst="ellipse">
            <a:avLst/>
          </a:prstGeom>
          <a:solidFill>
            <a:srgbClr val="FD91A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accent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61" name="Google Shape;1361;p165"/>
          <p:cNvSpPr/>
          <p:nvPr/>
        </p:nvSpPr>
        <p:spPr>
          <a:xfrm>
            <a:off x="17009954" y="2308815"/>
            <a:ext cx="824698" cy="824698"/>
          </a:xfrm>
          <a:prstGeom prst="ellipse">
            <a:avLst/>
          </a:prstGeom>
          <a:solidFill>
            <a:srgbClr val="FED9E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accent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62" name="Google Shape;1362;p165"/>
          <p:cNvSpPr/>
          <p:nvPr/>
        </p:nvSpPr>
        <p:spPr>
          <a:xfrm>
            <a:off x="14322199" y="6669311"/>
            <a:ext cx="1044568" cy="1044568"/>
          </a:xfrm>
          <a:prstGeom prst="ellipse">
            <a:avLst/>
          </a:prstGeom>
          <a:solidFill>
            <a:srgbClr val="53D6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accent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63" name="Google Shape;1363;p165"/>
          <p:cNvSpPr/>
          <p:nvPr/>
        </p:nvSpPr>
        <p:spPr>
          <a:xfrm>
            <a:off x="15574563" y="2608030"/>
            <a:ext cx="944436" cy="944436"/>
          </a:xfrm>
          <a:prstGeom prst="ellipse">
            <a:avLst/>
          </a:prstGeom>
          <a:solidFill>
            <a:srgbClr val="DFB2F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accent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64" name="Google Shape;1364;p165"/>
          <p:cNvSpPr/>
          <p:nvPr/>
        </p:nvSpPr>
        <p:spPr>
          <a:xfrm>
            <a:off x="11205254" y="3841537"/>
            <a:ext cx="678753" cy="678753"/>
          </a:xfrm>
          <a:prstGeom prst="ellipse">
            <a:avLst/>
          </a:prstGeom>
          <a:solidFill>
            <a:srgbClr val="CFEAA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accent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65" name="Google Shape;1365;p165"/>
          <p:cNvSpPr/>
          <p:nvPr/>
        </p:nvSpPr>
        <p:spPr>
          <a:xfrm>
            <a:off x="3562526" y="3468811"/>
            <a:ext cx="415724" cy="415724"/>
          </a:xfrm>
          <a:prstGeom prst="ellipse">
            <a:avLst/>
          </a:prstGeom>
          <a:solidFill>
            <a:srgbClr val="9BD4E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accent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66" name="Google Shape;1366;p165"/>
          <p:cNvSpPr/>
          <p:nvPr/>
        </p:nvSpPr>
        <p:spPr>
          <a:xfrm>
            <a:off x="13832175" y="5972995"/>
            <a:ext cx="794593" cy="794593"/>
          </a:xfrm>
          <a:prstGeom prst="ellipse">
            <a:avLst/>
          </a:prstGeom>
          <a:solidFill>
            <a:srgbClr val="65922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accent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67" name="Google Shape;1367;p165"/>
          <p:cNvSpPr/>
          <p:nvPr/>
        </p:nvSpPr>
        <p:spPr>
          <a:xfrm>
            <a:off x="2418475" y="6477963"/>
            <a:ext cx="794593" cy="794593"/>
          </a:xfrm>
          <a:prstGeom prst="ellipse">
            <a:avLst/>
          </a:prstGeom>
          <a:solidFill>
            <a:srgbClr val="FD91A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accent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68" name="Google Shape;1368;p165"/>
          <p:cNvSpPr txBox="1"/>
          <p:nvPr>
            <p:ph idx="2" type="body"/>
          </p:nvPr>
        </p:nvSpPr>
        <p:spPr>
          <a:xfrm>
            <a:off x="7858716" y="4082887"/>
            <a:ext cx="2567393" cy="773203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69" name="Google Shape;1369;p165"/>
          <p:cNvSpPr txBox="1"/>
          <p:nvPr>
            <p:ph idx="3" type="body"/>
          </p:nvPr>
        </p:nvSpPr>
        <p:spPr>
          <a:xfrm>
            <a:off x="7415214" y="4727551"/>
            <a:ext cx="3398155" cy="1651134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Autofit/>
          </a:bodyPr>
          <a:lstStyle>
            <a:lvl1pPr indent="-228600" lvl="0" marL="457200" algn="ctr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70" name="Google Shape;1370;p165"/>
          <p:cNvSpPr txBox="1"/>
          <p:nvPr>
            <p:ph idx="4" type="body"/>
          </p:nvPr>
        </p:nvSpPr>
        <p:spPr>
          <a:xfrm>
            <a:off x="4421752" y="3093357"/>
            <a:ext cx="2567393" cy="773203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71" name="Google Shape;1371;p165"/>
          <p:cNvSpPr txBox="1"/>
          <p:nvPr>
            <p:ph idx="5" type="body"/>
          </p:nvPr>
        </p:nvSpPr>
        <p:spPr>
          <a:xfrm>
            <a:off x="4238171" y="3738021"/>
            <a:ext cx="3018972" cy="1651134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Autofit/>
          </a:bodyPr>
          <a:lstStyle>
            <a:lvl1pPr indent="-228600" lvl="0" marL="457200" algn="ctr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72" name="Google Shape;1372;p165"/>
          <p:cNvSpPr txBox="1"/>
          <p:nvPr>
            <p:ph idx="6" type="body"/>
          </p:nvPr>
        </p:nvSpPr>
        <p:spPr>
          <a:xfrm>
            <a:off x="11133022" y="5044936"/>
            <a:ext cx="2567393" cy="773203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73" name="Google Shape;1373;p165"/>
          <p:cNvSpPr txBox="1"/>
          <p:nvPr>
            <p:ph idx="7" type="body"/>
          </p:nvPr>
        </p:nvSpPr>
        <p:spPr>
          <a:xfrm>
            <a:off x="10949441" y="5689600"/>
            <a:ext cx="3018972" cy="1651134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Autofit/>
          </a:bodyPr>
          <a:lstStyle>
            <a:lvl1pPr indent="-228600" lvl="0" marL="457200" algn="ctr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74" name="Google Shape;1374;p165"/>
          <p:cNvSpPr txBox="1"/>
          <p:nvPr>
            <p:ph idx="8" type="body"/>
          </p:nvPr>
        </p:nvSpPr>
        <p:spPr>
          <a:xfrm>
            <a:off x="2815771" y="5994292"/>
            <a:ext cx="2567393" cy="773203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75" name="Google Shape;1375;p165"/>
          <p:cNvSpPr txBox="1"/>
          <p:nvPr>
            <p:ph idx="9" type="body"/>
          </p:nvPr>
        </p:nvSpPr>
        <p:spPr>
          <a:xfrm>
            <a:off x="738012" y="4177230"/>
            <a:ext cx="2567393" cy="773203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76" name="Google Shape;1376;p165"/>
          <p:cNvSpPr txBox="1"/>
          <p:nvPr>
            <p:ph idx="13" type="body"/>
          </p:nvPr>
        </p:nvSpPr>
        <p:spPr>
          <a:xfrm>
            <a:off x="12938327" y="3542461"/>
            <a:ext cx="2766130" cy="773203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77" name="Google Shape;1377;p165"/>
          <p:cNvSpPr txBox="1"/>
          <p:nvPr>
            <p:ph idx="14" type="body"/>
          </p:nvPr>
        </p:nvSpPr>
        <p:spPr>
          <a:xfrm>
            <a:off x="15170125" y="5506194"/>
            <a:ext cx="2766130" cy="773203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78" name="Google Shape;1378;p165"/>
          <p:cNvSpPr txBox="1"/>
          <p:nvPr>
            <p:ph idx="15" type="body"/>
          </p:nvPr>
        </p:nvSpPr>
        <p:spPr>
          <a:xfrm>
            <a:off x="1799594" y="7997587"/>
            <a:ext cx="14674119" cy="1446663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79" name="Google Shape;1379;p165"/>
          <p:cNvSpPr/>
          <p:nvPr/>
        </p:nvSpPr>
        <p:spPr>
          <a:xfrm>
            <a:off x="7522233" y="7892109"/>
            <a:ext cx="3240360" cy="7200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Points">
  <p:cSld name="3 Points">
    <p:spTree>
      <p:nvGrpSpPr>
        <p:cNvPr id="1380" name="Shape 1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1" name="Google Shape;1381;p170"/>
          <p:cNvSpPr/>
          <p:nvPr/>
        </p:nvSpPr>
        <p:spPr>
          <a:xfrm>
            <a:off x="7746028" y="2830860"/>
            <a:ext cx="2950599" cy="2950599"/>
          </a:xfrm>
          <a:prstGeom prst="ellipse">
            <a:avLst/>
          </a:prstGeom>
          <a:solidFill>
            <a:srgbClr val="65922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82" name="Google Shape;1382;p170"/>
          <p:cNvSpPr/>
          <p:nvPr/>
        </p:nvSpPr>
        <p:spPr>
          <a:xfrm>
            <a:off x="12906466" y="2830859"/>
            <a:ext cx="2950599" cy="2950599"/>
          </a:xfrm>
          <a:prstGeom prst="ellipse">
            <a:avLst/>
          </a:prstGeom>
          <a:solidFill>
            <a:srgbClr val="F1024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83" name="Google Shape;1383;p170"/>
          <p:cNvSpPr/>
          <p:nvPr/>
        </p:nvSpPr>
        <p:spPr>
          <a:xfrm>
            <a:off x="2585589" y="2830857"/>
            <a:ext cx="2950599" cy="2950599"/>
          </a:xfrm>
          <a:prstGeom prst="ellipse">
            <a:avLst/>
          </a:prstGeom>
          <a:solidFill>
            <a:srgbClr val="0081A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84" name="Google Shape;1384;p170"/>
          <p:cNvSpPr/>
          <p:nvPr/>
        </p:nvSpPr>
        <p:spPr>
          <a:xfrm>
            <a:off x="7593628" y="2729260"/>
            <a:ext cx="2950599" cy="2950599"/>
          </a:xfrm>
          <a:prstGeom prst="ellipse">
            <a:avLst/>
          </a:prstGeom>
          <a:solidFill>
            <a:srgbClr val="B7DF7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85" name="Google Shape;1385;p170"/>
          <p:cNvSpPr/>
          <p:nvPr/>
        </p:nvSpPr>
        <p:spPr>
          <a:xfrm>
            <a:off x="12754066" y="2729259"/>
            <a:ext cx="2950599" cy="2950599"/>
          </a:xfrm>
          <a:prstGeom prst="ellipse">
            <a:avLst/>
          </a:prstGeom>
          <a:solidFill>
            <a:srgbClr val="FD91A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86" name="Google Shape;1386;p170"/>
          <p:cNvSpPr/>
          <p:nvPr/>
        </p:nvSpPr>
        <p:spPr>
          <a:xfrm>
            <a:off x="2433189" y="2729257"/>
            <a:ext cx="2950599" cy="2950599"/>
          </a:xfrm>
          <a:prstGeom prst="ellipse">
            <a:avLst/>
          </a:prstGeom>
          <a:solidFill>
            <a:srgbClr val="53D6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87" name="Google Shape;1387;p170"/>
          <p:cNvSpPr/>
          <p:nvPr/>
        </p:nvSpPr>
        <p:spPr>
          <a:xfrm>
            <a:off x="7664588" y="2780063"/>
            <a:ext cx="2950599" cy="295059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88" name="Google Shape;1388;p170"/>
          <p:cNvSpPr/>
          <p:nvPr/>
        </p:nvSpPr>
        <p:spPr>
          <a:xfrm>
            <a:off x="12825026" y="2780062"/>
            <a:ext cx="2950599" cy="295059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89" name="Google Shape;1389;p170"/>
          <p:cNvSpPr/>
          <p:nvPr/>
        </p:nvSpPr>
        <p:spPr>
          <a:xfrm>
            <a:off x="2504149" y="2780060"/>
            <a:ext cx="2950599" cy="295059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90" name="Google Shape;1390;p170"/>
          <p:cNvSpPr txBox="1"/>
          <p:nvPr>
            <p:ph type="title"/>
          </p:nvPr>
        </p:nvSpPr>
        <p:spPr>
          <a:xfrm>
            <a:off x="3072630" y="246956"/>
            <a:ext cx="14349567" cy="1203151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91" name="Google Shape;1391;p170"/>
          <p:cNvSpPr txBox="1"/>
          <p:nvPr>
            <p:ph idx="11" type="ftr"/>
          </p:nvPr>
        </p:nvSpPr>
        <p:spPr>
          <a:xfrm>
            <a:off x="10507991" y="9463858"/>
            <a:ext cx="5790697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92" name="Google Shape;1392;p170"/>
          <p:cNvSpPr txBox="1"/>
          <p:nvPr>
            <p:ph idx="12" type="sldNum"/>
          </p:nvPr>
        </p:nvSpPr>
        <p:spPr>
          <a:xfrm>
            <a:off x="17151170" y="9432788"/>
            <a:ext cx="1080120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93" name="Google Shape;1393;p170"/>
          <p:cNvSpPr txBox="1"/>
          <p:nvPr>
            <p:ph idx="1" type="body"/>
          </p:nvPr>
        </p:nvSpPr>
        <p:spPr>
          <a:xfrm>
            <a:off x="3166542" y="1543100"/>
            <a:ext cx="14329592" cy="504056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rgbClr val="8D8D8D"/>
              </a:buClr>
              <a:buSzPts val="2400"/>
              <a:buNone/>
              <a:defRPr i="1" sz="2400">
                <a:solidFill>
                  <a:srgbClr val="8D8D8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94" name="Google Shape;1394;p170"/>
          <p:cNvSpPr/>
          <p:nvPr/>
        </p:nvSpPr>
        <p:spPr>
          <a:xfrm>
            <a:off x="3238550" y="1399084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95" name="Google Shape;1395;p170"/>
          <p:cNvSpPr txBox="1"/>
          <p:nvPr>
            <p:ph idx="2" type="body"/>
          </p:nvPr>
        </p:nvSpPr>
        <p:spPr>
          <a:xfrm>
            <a:off x="1644014" y="5856370"/>
            <a:ext cx="4635777" cy="720080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Autofit/>
          </a:bodyPr>
          <a:lstStyle>
            <a:lvl1pPr indent="-228600" lvl="0" marL="457200" algn="ctr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 i="0" sz="32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96" name="Google Shape;1396;p170"/>
          <p:cNvSpPr txBox="1"/>
          <p:nvPr>
            <p:ph idx="3" type="body"/>
          </p:nvPr>
        </p:nvSpPr>
        <p:spPr>
          <a:xfrm>
            <a:off x="1611086" y="6735723"/>
            <a:ext cx="4702628" cy="2143030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Autofit/>
          </a:bodyPr>
          <a:lstStyle>
            <a:lvl1pPr indent="-228600" lvl="0" marL="457200" algn="ctr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i="0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97" name="Google Shape;1397;p170"/>
          <p:cNvSpPr/>
          <p:nvPr/>
        </p:nvSpPr>
        <p:spPr>
          <a:xfrm>
            <a:off x="2366057" y="6648458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98" name="Google Shape;1398;p170"/>
          <p:cNvSpPr txBox="1"/>
          <p:nvPr>
            <p:ph idx="4" type="body"/>
          </p:nvPr>
        </p:nvSpPr>
        <p:spPr>
          <a:xfrm>
            <a:off x="6801600" y="5854026"/>
            <a:ext cx="4676895" cy="720080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Autofit/>
          </a:bodyPr>
          <a:lstStyle>
            <a:lvl1pPr indent="-228600" lvl="0" marL="457200" algn="ctr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3"/>
              </a:buClr>
              <a:buSzPts val="3200"/>
              <a:buNone/>
              <a:defRPr i="0" sz="32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99" name="Google Shape;1399;p170"/>
          <p:cNvSpPr txBox="1"/>
          <p:nvPr>
            <p:ph idx="5" type="body"/>
          </p:nvPr>
        </p:nvSpPr>
        <p:spPr>
          <a:xfrm>
            <a:off x="6804346" y="6733379"/>
            <a:ext cx="4702628" cy="2143030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Autofit/>
          </a:bodyPr>
          <a:lstStyle>
            <a:lvl1pPr indent="-228600" lvl="0" marL="457200" algn="ctr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i="0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00" name="Google Shape;1400;p170"/>
          <p:cNvSpPr/>
          <p:nvPr/>
        </p:nvSpPr>
        <p:spPr>
          <a:xfrm>
            <a:off x="7559317" y="6646114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01" name="Google Shape;1401;p170"/>
          <p:cNvSpPr txBox="1"/>
          <p:nvPr>
            <p:ph idx="6" type="body"/>
          </p:nvPr>
        </p:nvSpPr>
        <p:spPr>
          <a:xfrm>
            <a:off x="11961877" y="5856370"/>
            <a:ext cx="4676895" cy="720080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Autofit/>
          </a:bodyPr>
          <a:lstStyle>
            <a:lvl1pPr indent="-228600" lvl="0" marL="457200" algn="ctr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3200"/>
              <a:buNone/>
              <a:defRPr i="0" sz="32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02" name="Google Shape;1402;p170"/>
          <p:cNvSpPr txBox="1"/>
          <p:nvPr>
            <p:ph idx="7" type="body"/>
          </p:nvPr>
        </p:nvSpPr>
        <p:spPr>
          <a:xfrm>
            <a:off x="11959179" y="6735723"/>
            <a:ext cx="4702628" cy="2143030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Autofit/>
          </a:bodyPr>
          <a:lstStyle>
            <a:lvl1pPr indent="-228600" lvl="0" marL="457200" algn="ctr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i="0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03" name="Google Shape;1403;p170"/>
          <p:cNvSpPr/>
          <p:nvPr/>
        </p:nvSpPr>
        <p:spPr>
          <a:xfrm>
            <a:off x="12714150" y="6648458"/>
            <a:ext cx="3240360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04" name="Google Shape;1404;p170"/>
          <p:cNvSpPr txBox="1"/>
          <p:nvPr>
            <p:ph idx="8" type="body"/>
          </p:nvPr>
        </p:nvSpPr>
        <p:spPr>
          <a:xfrm>
            <a:off x="2571075" y="3844516"/>
            <a:ext cx="2798199" cy="720080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Autofit/>
          </a:bodyPr>
          <a:lstStyle>
            <a:lvl1pPr indent="-228600" lvl="0" marL="457200" algn="ctr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i="0"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05" name="Google Shape;1405;p170"/>
          <p:cNvSpPr txBox="1"/>
          <p:nvPr>
            <p:ph idx="9" type="body"/>
          </p:nvPr>
        </p:nvSpPr>
        <p:spPr>
          <a:xfrm>
            <a:off x="7736150" y="3844516"/>
            <a:ext cx="2798199" cy="720080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Autofit/>
          </a:bodyPr>
          <a:lstStyle>
            <a:lvl1pPr indent="-228600" lvl="0" marL="457200" algn="ctr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i="0"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06" name="Google Shape;1406;p170"/>
          <p:cNvSpPr txBox="1"/>
          <p:nvPr>
            <p:ph idx="13" type="body"/>
          </p:nvPr>
        </p:nvSpPr>
        <p:spPr>
          <a:xfrm>
            <a:off x="12901225" y="3844516"/>
            <a:ext cx="2798199" cy="720080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Autofit/>
          </a:bodyPr>
          <a:lstStyle>
            <a:lvl1pPr indent="-228600" lvl="0" marL="457200" algn="ctr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i="0"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 Images 1">
  <p:cSld name="4 Images 1">
    <p:spTree>
      <p:nvGrpSpPr>
        <p:cNvPr id="1407" name="Shape 1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8" name="Google Shape;1408;p171"/>
          <p:cNvSpPr txBox="1"/>
          <p:nvPr>
            <p:ph type="title"/>
          </p:nvPr>
        </p:nvSpPr>
        <p:spPr>
          <a:xfrm>
            <a:off x="3072630" y="246956"/>
            <a:ext cx="14349567" cy="1203151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09" name="Google Shape;1409;p171"/>
          <p:cNvSpPr txBox="1"/>
          <p:nvPr>
            <p:ph idx="11" type="ftr"/>
          </p:nvPr>
        </p:nvSpPr>
        <p:spPr>
          <a:xfrm>
            <a:off x="10507991" y="9463858"/>
            <a:ext cx="5790697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10" name="Google Shape;1410;p171"/>
          <p:cNvSpPr txBox="1"/>
          <p:nvPr>
            <p:ph idx="1" type="body"/>
          </p:nvPr>
        </p:nvSpPr>
        <p:spPr>
          <a:xfrm>
            <a:off x="3166542" y="1543100"/>
            <a:ext cx="14329592" cy="504056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rgbClr val="8D8D8D"/>
              </a:buClr>
              <a:buSzPts val="2400"/>
              <a:buNone/>
              <a:defRPr i="1">
                <a:solidFill>
                  <a:srgbClr val="8D8D8D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11" name="Google Shape;1411;p171"/>
          <p:cNvSpPr/>
          <p:nvPr/>
        </p:nvSpPr>
        <p:spPr>
          <a:xfrm>
            <a:off x="3238550" y="1399084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12" name="Google Shape;1412;p171"/>
          <p:cNvSpPr/>
          <p:nvPr/>
        </p:nvSpPr>
        <p:spPr>
          <a:xfrm>
            <a:off x="1382135" y="2742860"/>
            <a:ext cx="3152799" cy="3152799"/>
          </a:xfrm>
          <a:prstGeom prst="ellipse">
            <a:avLst/>
          </a:prstGeom>
          <a:solidFill>
            <a:srgbClr val="0081A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13" name="Google Shape;1413;p171"/>
          <p:cNvSpPr/>
          <p:nvPr/>
        </p:nvSpPr>
        <p:spPr>
          <a:xfrm>
            <a:off x="1218250" y="2618713"/>
            <a:ext cx="3152799" cy="3152799"/>
          </a:xfrm>
          <a:prstGeom prst="ellipse">
            <a:avLst/>
          </a:prstGeom>
          <a:solidFill>
            <a:srgbClr val="53D6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14" name="Google Shape;1414;p171"/>
          <p:cNvSpPr/>
          <p:nvPr>
            <p:ph idx="2" type="pic"/>
          </p:nvPr>
        </p:nvSpPr>
        <p:spPr>
          <a:xfrm>
            <a:off x="1353999" y="2700656"/>
            <a:ext cx="3063073" cy="3063073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15" name="Google Shape;1415;p171"/>
          <p:cNvSpPr/>
          <p:nvPr/>
        </p:nvSpPr>
        <p:spPr>
          <a:xfrm>
            <a:off x="5539138" y="2742860"/>
            <a:ext cx="3152799" cy="3152799"/>
          </a:xfrm>
          <a:prstGeom prst="ellipse">
            <a:avLst/>
          </a:prstGeom>
          <a:solidFill>
            <a:srgbClr val="65922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16" name="Google Shape;1416;p171"/>
          <p:cNvSpPr/>
          <p:nvPr/>
        </p:nvSpPr>
        <p:spPr>
          <a:xfrm>
            <a:off x="5375253" y="2618713"/>
            <a:ext cx="3152799" cy="3152799"/>
          </a:xfrm>
          <a:prstGeom prst="ellipse">
            <a:avLst/>
          </a:prstGeom>
          <a:solidFill>
            <a:srgbClr val="B7DF7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17" name="Google Shape;1417;p171"/>
          <p:cNvSpPr/>
          <p:nvPr>
            <p:ph idx="3" type="pic"/>
          </p:nvPr>
        </p:nvSpPr>
        <p:spPr>
          <a:xfrm>
            <a:off x="5511002" y="2700656"/>
            <a:ext cx="3063073" cy="3063073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18" name="Google Shape;1418;p171"/>
          <p:cNvSpPr/>
          <p:nvPr/>
        </p:nvSpPr>
        <p:spPr>
          <a:xfrm>
            <a:off x="9696141" y="2742860"/>
            <a:ext cx="3152799" cy="3152799"/>
          </a:xfrm>
          <a:prstGeom prst="ellipse">
            <a:avLst/>
          </a:prstGeom>
          <a:solidFill>
            <a:srgbClr val="F1024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19" name="Google Shape;1419;p171"/>
          <p:cNvSpPr/>
          <p:nvPr/>
        </p:nvSpPr>
        <p:spPr>
          <a:xfrm>
            <a:off x="9532256" y="2618713"/>
            <a:ext cx="3152799" cy="3152799"/>
          </a:xfrm>
          <a:prstGeom prst="ellipse">
            <a:avLst/>
          </a:prstGeom>
          <a:solidFill>
            <a:srgbClr val="FD91A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20" name="Google Shape;1420;p171"/>
          <p:cNvSpPr/>
          <p:nvPr>
            <p:ph idx="4" type="pic"/>
          </p:nvPr>
        </p:nvSpPr>
        <p:spPr>
          <a:xfrm>
            <a:off x="9668005" y="2700656"/>
            <a:ext cx="3063073" cy="3063073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21" name="Google Shape;1421;p171"/>
          <p:cNvSpPr/>
          <p:nvPr/>
        </p:nvSpPr>
        <p:spPr>
          <a:xfrm>
            <a:off x="13853145" y="2742860"/>
            <a:ext cx="3152799" cy="3152799"/>
          </a:xfrm>
          <a:prstGeom prst="ellipse">
            <a:avLst/>
          </a:prstGeom>
          <a:solidFill>
            <a:srgbClr val="8C21B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22" name="Google Shape;1422;p171"/>
          <p:cNvSpPr/>
          <p:nvPr/>
        </p:nvSpPr>
        <p:spPr>
          <a:xfrm>
            <a:off x="13689260" y="2618713"/>
            <a:ext cx="3152799" cy="3152799"/>
          </a:xfrm>
          <a:prstGeom prst="ellipse">
            <a:avLst/>
          </a:prstGeom>
          <a:solidFill>
            <a:srgbClr val="D08DE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23" name="Google Shape;1423;p171"/>
          <p:cNvSpPr/>
          <p:nvPr>
            <p:ph idx="5" type="pic"/>
          </p:nvPr>
        </p:nvSpPr>
        <p:spPr>
          <a:xfrm>
            <a:off x="13825009" y="2700656"/>
            <a:ext cx="3063073" cy="3063073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24" name="Google Shape;1424;p171"/>
          <p:cNvSpPr txBox="1"/>
          <p:nvPr>
            <p:ph idx="6" type="body"/>
          </p:nvPr>
        </p:nvSpPr>
        <p:spPr>
          <a:xfrm>
            <a:off x="882803" y="5988137"/>
            <a:ext cx="3977631" cy="720080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Autofit/>
          </a:bodyPr>
          <a:lstStyle>
            <a:lvl1pPr indent="-228600" lvl="0" marL="457200" algn="ctr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i="0" sz="2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25" name="Google Shape;1425;p171"/>
          <p:cNvSpPr txBox="1"/>
          <p:nvPr>
            <p:ph idx="7" type="body"/>
          </p:nvPr>
        </p:nvSpPr>
        <p:spPr>
          <a:xfrm>
            <a:off x="1035285" y="6781868"/>
            <a:ext cx="3715678" cy="1898306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Autofit/>
          </a:bodyPr>
          <a:lstStyle>
            <a:lvl1pPr indent="-228600" lvl="0" marL="457200" algn="ctr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i="0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26" name="Google Shape;1426;p171"/>
          <p:cNvSpPr/>
          <p:nvPr/>
        </p:nvSpPr>
        <p:spPr>
          <a:xfrm>
            <a:off x="1272944" y="6680535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27" name="Google Shape;1427;p171"/>
          <p:cNvSpPr txBox="1"/>
          <p:nvPr>
            <p:ph idx="8" type="body"/>
          </p:nvPr>
        </p:nvSpPr>
        <p:spPr>
          <a:xfrm>
            <a:off x="5020318" y="5985793"/>
            <a:ext cx="4012911" cy="720080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Autofit/>
          </a:bodyPr>
          <a:lstStyle>
            <a:lvl1pPr indent="-228600" lvl="0" marL="457200" algn="ctr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i="0" sz="28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28" name="Google Shape;1428;p171"/>
          <p:cNvSpPr txBox="1"/>
          <p:nvPr>
            <p:ph idx="9" type="body"/>
          </p:nvPr>
        </p:nvSpPr>
        <p:spPr>
          <a:xfrm>
            <a:off x="5200268" y="6779524"/>
            <a:ext cx="3715678" cy="1898306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Autofit/>
          </a:bodyPr>
          <a:lstStyle>
            <a:lvl1pPr indent="-228600" lvl="0" marL="457200" algn="ctr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i="0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29" name="Google Shape;1429;p171"/>
          <p:cNvSpPr/>
          <p:nvPr/>
        </p:nvSpPr>
        <p:spPr>
          <a:xfrm>
            <a:off x="5437927" y="6678191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30" name="Google Shape;1430;p171"/>
          <p:cNvSpPr txBox="1"/>
          <p:nvPr>
            <p:ph idx="13" type="body"/>
          </p:nvPr>
        </p:nvSpPr>
        <p:spPr>
          <a:xfrm>
            <a:off x="9190501" y="5988137"/>
            <a:ext cx="4012911" cy="720080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Autofit/>
          </a:bodyPr>
          <a:lstStyle>
            <a:lvl1pPr indent="-228600" lvl="0" marL="457200" algn="ctr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i="0" sz="28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31" name="Google Shape;1431;p171"/>
          <p:cNvSpPr txBox="1"/>
          <p:nvPr>
            <p:ph idx="14" type="body"/>
          </p:nvPr>
        </p:nvSpPr>
        <p:spPr>
          <a:xfrm>
            <a:off x="9365251" y="6781868"/>
            <a:ext cx="3715678" cy="1898306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Autofit/>
          </a:bodyPr>
          <a:lstStyle>
            <a:lvl1pPr indent="-228600" lvl="0" marL="457200" algn="ctr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i="0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32" name="Google Shape;1432;p171"/>
          <p:cNvSpPr/>
          <p:nvPr/>
        </p:nvSpPr>
        <p:spPr>
          <a:xfrm>
            <a:off x="9602910" y="6680535"/>
            <a:ext cx="3240360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33" name="Google Shape;1433;p171"/>
          <p:cNvSpPr txBox="1"/>
          <p:nvPr>
            <p:ph idx="15" type="body"/>
          </p:nvPr>
        </p:nvSpPr>
        <p:spPr>
          <a:xfrm>
            <a:off x="13360684" y="5988137"/>
            <a:ext cx="4012911" cy="720080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Autofit/>
          </a:bodyPr>
          <a:lstStyle>
            <a:lvl1pPr indent="-228600" lvl="0" marL="457200" algn="ctr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4"/>
              </a:buClr>
              <a:buSzPts val="2800"/>
              <a:buNone/>
              <a:defRPr i="0" sz="280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34" name="Google Shape;1434;p171"/>
          <p:cNvSpPr txBox="1"/>
          <p:nvPr>
            <p:ph idx="16" type="body"/>
          </p:nvPr>
        </p:nvSpPr>
        <p:spPr>
          <a:xfrm>
            <a:off x="13530235" y="6781868"/>
            <a:ext cx="3715678" cy="1898306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Autofit/>
          </a:bodyPr>
          <a:lstStyle>
            <a:lvl1pPr indent="-228600" lvl="0" marL="457200" algn="ctr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i="0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35" name="Google Shape;1435;p171"/>
          <p:cNvSpPr/>
          <p:nvPr/>
        </p:nvSpPr>
        <p:spPr>
          <a:xfrm>
            <a:off x="13767894" y="6680535"/>
            <a:ext cx="3240360" cy="72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36" name="Google Shape;1436;p171"/>
          <p:cNvSpPr txBox="1"/>
          <p:nvPr>
            <p:ph idx="12" type="sldNum"/>
          </p:nvPr>
        </p:nvSpPr>
        <p:spPr>
          <a:xfrm>
            <a:off x="17151170" y="9432788"/>
            <a:ext cx="1080120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eric List - 4 Items">
  <p:cSld name="Numeric List - 4 Items">
    <p:spTree>
      <p:nvGrpSpPr>
        <p:cNvPr id="1437" name="Shape 1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8" name="Google Shape;1438;p172"/>
          <p:cNvSpPr txBox="1"/>
          <p:nvPr>
            <p:ph type="title"/>
          </p:nvPr>
        </p:nvSpPr>
        <p:spPr>
          <a:xfrm>
            <a:off x="3072630" y="246956"/>
            <a:ext cx="14349567" cy="1203151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39" name="Google Shape;1439;p172"/>
          <p:cNvSpPr txBox="1"/>
          <p:nvPr>
            <p:ph idx="11" type="ftr"/>
          </p:nvPr>
        </p:nvSpPr>
        <p:spPr>
          <a:xfrm>
            <a:off x="10507991" y="9463858"/>
            <a:ext cx="5790697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40" name="Google Shape;1440;p172"/>
          <p:cNvSpPr txBox="1"/>
          <p:nvPr>
            <p:ph idx="12" type="sldNum"/>
          </p:nvPr>
        </p:nvSpPr>
        <p:spPr>
          <a:xfrm>
            <a:off x="17151170" y="9432788"/>
            <a:ext cx="1080120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41" name="Google Shape;1441;p172"/>
          <p:cNvSpPr txBox="1"/>
          <p:nvPr>
            <p:ph idx="1" type="body"/>
          </p:nvPr>
        </p:nvSpPr>
        <p:spPr>
          <a:xfrm>
            <a:off x="3166542" y="1543100"/>
            <a:ext cx="14329592" cy="504056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rgbClr val="8D8D8D"/>
              </a:buClr>
              <a:buSzPts val="2400"/>
              <a:buNone/>
              <a:defRPr i="1">
                <a:solidFill>
                  <a:srgbClr val="8D8D8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42" name="Google Shape;1442;p172"/>
          <p:cNvSpPr/>
          <p:nvPr/>
        </p:nvSpPr>
        <p:spPr>
          <a:xfrm>
            <a:off x="3238550" y="1399084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43" name="Google Shape;1443;p172"/>
          <p:cNvSpPr/>
          <p:nvPr/>
        </p:nvSpPr>
        <p:spPr>
          <a:xfrm>
            <a:off x="8280234" y="3410902"/>
            <a:ext cx="648072" cy="64807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1</a:t>
            </a:r>
            <a:endParaRPr b="0" i="0" sz="3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44" name="Google Shape;1444;p172"/>
          <p:cNvSpPr/>
          <p:nvPr/>
        </p:nvSpPr>
        <p:spPr>
          <a:xfrm>
            <a:off x="8280234" y="4771792"/>
            <a:ext cx="648072" cy="64807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2</a:t>
            </a:r>
            <a:endParaRPr b="0" i="0" sz="3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45" name="Google Shape;1445;p172"/>
          <p:cNvSpPr/>
          <p:nvPr/>
        </p:nvSpPr>
        <p:spPr>
          <a:xfrm>
            <a:off x="8280234" y="6132682"/>
            <a:ext cx="648072" cy="64807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3</a:t>
            </a:r>
            <a:endParaRPr b="0" i="0" sz="3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46" name="Google Shape;1446;p172"/>
          <p:cNvSpPr/>
          <p:nvPr/>
        </p:nvSpPr>
        <p:spPr>
          <a:xfrm>
            <a:off x="8280234" y="7493572"/>
            <a:ext cx="648072" cy="64807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4</a:t>
            </a:r>
            <a:endParaRPr b="0" i="0" sz="3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47" name="Google Shape;1447;p172"/>
          <p:cNvSpPr txBox="1"/>
          <p:nvPr>
            <p:ph idx="2" type="body"/>
          </p:nvPr>
        </p:nvSpPr>
        <p:spPr>
          <a:xfrm>
            <a:off x="9000876" y="3200754"/>
            <a:ext cx="8503353" cy="1078383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i="0" sz="2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48" name="Google Shape;1448;p172"/>
          <p:cNvSpPr txBox="1"/>
          <p:nvPr>
            <p:ph idx="3" type="body"/>
          </p:nvPr>
        </p:nvSpPr>
        <p:spPr>
          <a:xfrm>
            <a:off x="9000876" y="4563382"/>
            <a:ext cx="8503353" cy="1078383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i="0" sz="2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49" name="Google Shape;1449;p172"/>
          <p:cNvSpPr txBox="1"/>
          <p:nvPr>
            <p:ph idx="4" type="body"/>
          </p:nvPr>
        </p:nvSpPr>
        <p:spPr>
          <a:xfrm>
            <a:off x="9000876" y="5926010"/>
            <a:ext cx="8503353" cy="1078383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i="0" sz="2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50" name="Google Shape;1450;p172"/>
          <p:cNvSpPr txBox="1"/>
          <p:nvPr>
            <p:ph idx="5" type="body"/>
          </p:nvPr>
        </p:nvSpPr>
        <p:spPr>
          <a:xfrm>
            <a:off x="9000876" y="7288638"/>
            <a:ext cx="8503353" cy="1078383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i="0" sz="2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51" name="Google Shape;1451;p172"/>
          <p:cNvSpPr txBox="1"/>
          <p:nvPr>
            <p:ph idx="6" type="body"/>
          </p:nvPr>
        </p:nvSpPr>
        <p:spPr>
          <a:xfrm>
            <a:off x="783772" y="3298733"/>
            <a:ext cx="6894286" cy="4974412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>
            <a:lvl1pPr indent="-228600" lvl="0" marL="457200" algn="ctr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i="0" sz="4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orage">
  <p:cSld name="Storage">
    <p:spTree>
      <p:nvGrpSpPr>
        <p:cNvPr id="1452" name="Shape 1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3" name="Google Shape;1453;p173"/>
          <p:cNvSpPr txBox="1"/>
          <p:nvPr>
            <p:ph type="title"/>
          </p:nvPr>
        </p:nvSpPr>
        <p:spPr>
          <a:xfrm>
            <a:off x="3072630" y="246956"/>
            <a:ext cx="14349567" cy="1203151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4" name="Google Shape;1454;p173"/>
          <p:cNvSpPr txBox="1"/>
          <p:nvPr>
            <p:ph idx="11" type="ftr"/>
          </p:nvPr>
        </p:nvSpPr>
        <p:spPr>
          <a:xfrm>
            <a:off x="10507991" y="9463858"/>
            <a:ext cx="5790697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5" name="Google Shape;1455;p173"/>
          <p:cNvSpPr txBox="1"/>
          <p:nvPr>
            <p:ph idx="12" type="sldNum"/>
          </p:nvPr>
        </p:nvSpPr>
        <p:spPr>
          <a:xfrm>
            <a:off x="17151170" y="9432788"/>
            <a:ext cx="1080120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56" name="Google Shape;1456;p173"/>
          <p:cNvSpPr txBox="1"/>
          <p:nvPr>
            <p:ph idx="1" type="body"/>
          </p:nvPr>
        </p:nvSpPr>
        <p:spPr>
          <a:xfrm>
            <a:off x="3166542" y="1543100"/>
            <a:ext cx="14329592" cy="504056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rgbClr val="8D8D8D"/>
              </a:buClr>
              <a:buSzPts val="2400"/>
              <a:buNone/>
              <a:defRPr i="1">
                <a:solidFill>
                  <a:srgbClr val="8D8D8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57" name="Google Shape;1457;p173"/>
          <p:cNvSpPr/>
          <p:nvPr/>
        </p:nvSpPr>
        <p:spPr>
          <a:xfrm>
            <a:off x="3238550" y="1399084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458" name="Google Shape;1458;p173"/>
          <p:cNvGrpSpPr/>
          <p:nvPr/>
        </p:nvGrpSpPr>
        <p:grpSpPr>
          <a:xfrm>
            <a:off x="7798236" y="3354576"/>
            <a:ext cx="2688353" cy="4554631"/>
            <a:chOff x="7305638" y="3002101"/>
            <a:chExt cx="2688353" cy="4554631"/>
          </a:xfrm>
        </p:grpSpPr>
        <p:grpSp>
          <p:nvGrpSpPr>
            <p:cNvPr id="1459" name="Google Shape;1459;p173"/>
            <p:cNvGrpSpPr/>
            <p:nvPr/>
          </p:nvGrpSpPr>
          <p:grpSpPr>
            <a:xfrm>
              <a:off x="8267831" y="5345989"/>
              <a:ext cx="763508" cy="2210743"/>
              <a:chOff x="8267831" y="5345989"/>
              <a:chExt cx="763508" cy="2210743"/>
            </a:xfrm>
          </p:grpSpPr>
          <p:sp>
            <p:nvSpPr>
              <p:cNvPr id="1460" name="Google Shape;1460;p173"/>
              <p:cNvSpPr/>
              <p:nvPr/>
            </p:nvSpPr>
            <p:spPr>
              <a:xfrm>
                <a:off x="8267831" y="5345989"/>
                <a:ext cx="763508" cy="2210743"/>
              </a:xfrm>
              <a:prstGeom prst="ellipse">
                <a:avLst/>
              </a:prstGeom>
              <a:solidFill>
                <a:srgbClr val="FEDAA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200"/>
                  <a:buFont typeface="Arial"/>
                  <a:buNone/>
                </a:pPr>
                <a:r>
                  <a:t/>
                </a:r>
                <a:endParaRPr b="0" i="0" sz="3200" u="none" cap="none" strike="noStrike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461" name="Google Shape;1461;p173"/>
              <p:cNvSpPr/>
              <p:nvPr/>
            </p:nvSpPr>
            <p:spPr>
              <a:xfrm>
                <a:off x="8366877" y="5498390"/>
                <a:ext cx="566334" cy="1639824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200"/>
                  <a:buFont typeface="Arial"/>
                  <a:buNone/>
                </a:pPr>
                <a:r>
                  <a:t/>
                </a:r>
                <a:endParaRPr b="0" i="0" sz="3200" u="none" cap="none" strike="noStrike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sp>
          <p:nvSpPr>
            <p:cNvPr id="1462" name="Google Shape;1462;p173"/>
            <p:cNvSpPr/>
            <p:nvPr/>
          </p:nvSpPr>
          <p:spPr>
            <a:xfrm rot="10800000">
              <a:off x="7932506" y="3996103"/>
              <a:ext cx="1435076" cy="2370993"/>
            </a:xfrm>
            <a:custGeom>
              <a:rect b="b" l="l" r="r" t="t"/>
              <a:pathLst>
                <a:path extrusionOk="0" h="3253919" w="1969479">
                  <a:moveTo>
                    <a:pt x="984740" y="3253919"/>
                  </a:moveTo>
                  <a:cubicBezTo>
                    <a:pt x="362425" y="2811676"/>
                    <a:pt x="-3869" y="2109952"/>
                    <a:pt x="30" y="1362802"/>
                  </a:cubicBezTo>
                  <a:cubicBezTo>
                    <a:pt x="2628" y="865042"/>
                    <a:pt x="169314" y="389014"/>
                    <a:pt x="468726" y="0"/>
                  </a:cubicBezTo>
                  <a:lnTo>
                    <a:pt x="984740" y="0"/>
                  </a:lnTo>
                  <a:lnTo>
                    <a:pt x="1500508" y="0"/>
                  </a:lnTo>
                  <a:cubicBezTo>
                    <a:pt x="1805017" y="395392"/>
                    <a:pt x="1972090" y="880450"/>
                    <a:pt x="1969449" y="1386333"/>
                  </a:cubicBezTo>
                  <a:cubicBezTo>
                    <a:pt x="1965591" y="2125578"/>
                    <a:pt x="1599814" y="2816889"/>
                    <a:pt x="984740" y="325391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t/>
              </a:r>
              <a:endParaRPr b="0" i="0" sz="32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1463" name="Google Shape;1463;p173"/>
            <p:cNvGrpSpPr/>
            <p:nvPr/>
          </p:nvGrpSpPr>
          <p:grpSpPr>
            <a:xfrm flipH="1">
              <a:off x="8650044" y="5266273"/>
              <a:ext cx="1343947" cy="1366912"/>
              <a:chOff x="7305639" y="5547570"/>
              <a:chExt cx="1343947" cy="1366912"/>
            </a:xfrm>
          </p:grpSpPr>
          <p:sp>
            <p:nvSpPr>
              <p:cNvPr id="1464" name="Google Shape;1464;p173"/>
              <p:cNvSpPr/>
              <p:nvPr/>
            </p:nvSpPr>
            <p:spPr>
              <a:xfrm rot="5400000">
                <a:off x="7305639" y="6450248"/>
                <a:ext cx="464234" cy="464234"/>
              </a:xfrm>
              <a:prstGeom prst="rtTriangle">
                <a:avLst/>
              </a:prstGeom>
              <a:solidFill>
                <a:srgbClr val="A1012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200"/>
                  <a:buFont typeface="Arial"/>
                  <a:buNone/>
                </a:pPr>
                <a:r>
                  <a:t/>
                </a:r>
                <a:endParaRPr b="0" i="0" sz="3200" u="none" cap="none" strike="noStrike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465" name="Google Shape;1465;p173"/>
              <p:cNvSpPr/>
              <p:nvPr/>
            </p:nvSpPr>
            <p:spPr>
              <a:xfrm rot="-5400000">
                <a:off x="7305639" y="5547571"/>
                <a:ext cx="464234" cy="464234"/>
              </a:xfrm>
              <a:prstGeom prst="rtTriangle">
                <a:avLst/>
              </a:prstGeom>
              <a:solidFill>
                <a:srgbClr val="A1012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200"/>
                  <a:buFont typeface="Arial"/>
                  <a:buNone/>
                </a:pPr>
                <a:r>
                  <a:t/>
                </a:r>
                <a:endParaRPr b="0" i="0" sz="3200" u="none" cap="none" strike="noStrike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466" name="Google Shape;1466;p173"/>
              <p:cNvSpPr/>
              <p:nvPr/>
            </p:nvSpPr>
            <p:spPr>
              <a:xfrm>
                <a:off x="7305639" y="6011805"/>
                <a:ext cx="464234" cy="438443"/>
              </a:xfrm>
              <a:prstGeom prst="rect">
                <a:avLst/>
              </a:prstGeom>
              <a:solidFill>
                <a:srgbClr val="A1012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200"/>
                  <a:buFont typeface="Arial"/>
                  <a:buNone/>
                </a:pPr>
                <a:r>
                  <a:t/>
                </a:r>
                <a:endParaRPr b="0" i="0" sz="3200" u="none" cap="none" strike="noStrike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467" name="Google Shape;1467;p173"/>
              <p:cNvSpPr/>
              <p:nvPr/>
            </p:nvSpPr>
            <p:spPr>
              <a:xfrm>
                <a:off x="7769874" y="5547570"/>
                <a:ext cx="879712" cy="902678"/>
              </a:xfrm>
              <a:prstGeom prst="rect">
                <a:avLst/>
              </a:prstGeom>
              <a:solidFill>
                <a:srgbClr val="A1012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200"/>
                  <a:buFont typeface="Arial"/>
                  <a:buNone/>
                </a:pPr>
                <a:r>
                  <a:t/>
                </a:r>
                <a:endParaRPr b="0" i="0" sz="3200" u="none" cap="none" strike="noStrike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grpSp>
          <p:nvGrpSpPr>
            <p:cNvPr id="1468" name="Google Shape;1468;p173"/>
            <p:cNvGrpSpPr/>
            <p:nvPr/>
          </p:nvGrpSpPr>
          <p:grpSpPr>
            <a:xfrm>
              <a:off x="7305638" y="5266273"/>
              <a:ext cx="1343947" cy="1366912"/>
              <a:chOff x="7305639" y="5547570"/>
              <a:chExt cx="1343947" cy="1366912"/>
            </a:xfrm>
          </p:grpSpPr>
          <p:sp>
            <p:nvSpPr>
              <p:cNvPr id="1469" name="Google Shape;1469;p173"/>
              <p:cNvSpPr/>
              <p:nvPr/>
            </p:nvSpPr>
            <p:spPr>
              <a:xfrm rot="5400000">
                <a:off x="7305639" y="6450248"/>
                <a:ext cx="464234" cy="464234"/>
              </a:xfrm>
              <a:prstGeom prst="rtTriangle">
                <a:avLst/>
              </a:prstGeom>
              <a:solidFill>
                <a:srgbClr val="A1012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200"/>
                  <a:buFont typeface="Arial"/>
                  <a:buNone/>
                </a:pPr>
                <a:r>
                  <a:t/>
                </a:r>
                <a:endParaRPr b="0" i="0" sz="3200" u="none" cap="none" strike="noStrike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470" name="Google Shape;1470;p173"/>
              <p:cNvSpPr/>
              <p:nvPr/>
            </p:nvSpPr>
            <p:spPr>
              <a:xfrm rot="-5400000">
                <a:off x="7305639" y="5547571"/>
                <a:ext cx="464234" cy="464234"/>
              </a:xfrm>
              <a:prstGeom prst="rtTriangle">
                <a:avLst/>
              </a:prstGeom>
              <a:solidFill>
                <a:srgbClr val="A1012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200"/>
                  <a:buFont typeface="Arial"/>
                  <a:buNone/>
                </a:pPr>
                <a:r>
                  <a:t/>
                </a:r>
                <a:endParaRPr b="0" i="0" sz="3200" u="none" cap="none" strike="noStrike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471" name="Google Shape;1471;p173"/>
              <p:cNvSpPr/>
              <p:nvPr/>
            </p:nvSpPr>
            <p:spPr>
              <a:xfrm>
                <a:off x="7305639" y="6011805"/>
                <a:ext cx="464234" cy="438443"/>
              </a:xfrm>
              <a:prstGeom prst="rect">
                <a:avLst/>
              </a:prstGeom>
              <a:solidFill>
                <a:srgbClr val="A1012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200"/>
                  <a:buFont typeface="Arial"/>
                  <a:buNone/>
                </a:pPr>
                <a:r>
                  <a:t/>
                </a:r>
                <a:endParaRPr b="0" i="0" sz="3200" u="none" cap="none" strike="noStrike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472" name="Google Shape;1472;p173"/>
              <p:cNvSpPr/>
              <p:nvPr/>
            </p:nvSpPr>
            <p:spPr>
              <a:xfrm>
                <a:off x="7769874" y="5547570"/>
                <a:ext cx="879712" cy="902678"/>
              </a:xfrm>
              <a:prstGeom prst="rect">
                <a:avLst/>
              </a:prstGeom>
              <a:solidFill>
                <a:srgbClr val="A1012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200"/>
                  <a:buFont typeface="Arial"/>
                  <a:buNone/>
                </a:pPr>
                <a:r>
                  <a:t/>
                </a:r>
                <a:endParaRPr b="0" i="0" sz="3200" u="none" cap="none" strike="noStrike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grpSp>
          <p:nvGrpSpPr>
            <p:cNvPr id="1473" name="Google Shape;1473;p173"/>
            <p:cNvGrpSpPr/>
            <p:nvPr/>
          </p:nvGrpSpPr>
          <p:grpSpPr>
            <a:xfrm>
              <a:off x="7665303" y="3002101"/>
              <a:ext cx="1969480" cy="3253919"/>
              <a:chOff x="7665303" y="3002101"/>
              <a:chExt cx="1969480" cy="3253919"/>
            </a:xfrm>
          </p:grpSpPr>
          <p:sp>
            <p:nvSpPr>
              <p:cNvPr id="1474" name="Google Shape;1474;p173"/>
              <p:cNvSpPr/>
              <p:nvPr/>
            </p:nvSpPr>
            <p:spPr>
              <a:xfrm rot="10800000">
                <a:off x="8650043" y="3002101"/>
                <a:ext cx="984740" cy="3253919"/>
              </a:xfrm>
              <a:custGeom>
                <a:rect b="b" l="l" r="r" t="t"/>
                <a:pathLst>
                  <a:path extrusionOk="0" h="3253919" w="984740">
                    <a:moveTo>
                      <a:pt x="984740" y="3253919"/>
                    </a:moveTo>
                    <a:cubicBezTo>
                      <a:pt x="362425" y="2811676"/>
                      <a:pt x="-3869" y="2109952"/>
                      <a:pt x="30" y="1362802"/>
                    </a:cubicBezTo>
                    <a:cubicBezTo>
                      <a:pt x="2628" y="865042"/>
                      <a:pt x="169314" y="389014"/>
                      <a:pt x="468726" y="0"/>
                    </a:cubicBezTo>
                    <a:lnTo>
                      <a:pt x="984740" y="0"/>
                    </a:lnTo>
                    <a:close/>
                  </a:path>
                </a:pathLst>
              </a:custGeom>
              <a:solidFill>
                <a:srgbClr val="BFBFB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200"/>
                  <a:buFont typeface="Arial"/>
                  <a:buNone/>
                </a:pPr>
                <a:r>
                  <a:t/>
                </a:r>
                <a:endParaRPr b="0" i="0" sz="3200" u="none" cap="none" strike="noStrike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475" name="Google Shape;1475;p173"/>
              <p:cNvSpPr/>
              <p:nvPr/>
            </p:nvSpPr>
            <p:spPr>
              <a:xfrm>
                <a:off x="7665303" y="3002101"/>
                <a:ext cx="984740" cy="3253919"/>
              </a:xfrm>
              <a:custGeom>
                <a:rect b="b" l="l" r="r" t="t"/>
                <a:pathLst>
                  <a:path extrusionOk="0" h="3253919" w="984740">
                    <a:moveTo>
                      <a:pt x="984740" y="0"/>
                    </a:moveTo>
                    <a:lnTo>
                      <a:pt x="984740" y="3253919"/>
                    </a:lnTo>
                    <a:lnTo>
                      <a:pt x="468972" y="3253919"/>
                    </a:lnTo>
                    <a:cubicBezTo>
                      <a:pt x="164463" y="2858527"/>
                      <a:pt x="-2610" y="2373469"/>
                      <a:pt x="31" y="1867586"/>
                    </a:cubicBezTo>
                    <a:cubicBezTo>
                      <a:pt x="3889" y="1128341"/>
                      <a:pt x="369666" y="437030"/>
                      <a:pt x="984740" y="0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200"/>
                  <a:buFont typeface="Arial"/>
                  <a:buNone/>
                </a:pPr>
                <a:r>
                  <a:t/>
                </a:r>
                <a:endParaRPr b="0" i="0" sz="3200" u="none" cap="none" strike="noStrike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grpSp>
          <p:nvGrpSpPr>
            <p:cNvPr id="1476" name="Google Shape;1476;p173"/>
            <p:cNvGrpSpPr/>
            <p:nvPr/>
          </p:nvGrpSpPr>
          <p:grpSpPr>
            <a:xfrm>
              <a:off x="7830833" y="3002102"/>
              <a:ext cx="1639326" cy="1035326"/>
              <a:chOff x="7830833" y="3002102"/>
              <a:chExt cx="1639326" cy="1035326"/>
            </a:xfrm>
          </p:grpSpPr>
          <p:sp>
            <p:nvSpPr>
              <p:cNvPr id="1477" name="Google Shape;1477;p173"/>
              <p:cNvSpPr/>
              <p:nvPr/>
            </p:nvSpPr>
            <p:spPr>
              <a:xfrm rot="10800000">
                <a:off x="8650043" y="3002102"/>
                <a:ext cx="820116" cy="1035325"/>
              </a:xfrm>
              <a:custGeom>
                <a:rect b="b" l="l" r="r" t="t"/>
                <a:pathLst>
                  <a:path extrusionOk="0" h="1035325" w="820116">
                    <a:moveTo>
                      <a:pt x="820116" y="1035325"/>
                    </a:moveTo>
                    <a:cubicBezTo>
                      <a:pt x="445216" y="768905"/>
                      <a:pt x="163231" y="408315"/>
                      <a:pt x="0" y="0"/>
                    </a:cubicBezTo>
                    <a:lnTo>
                      <a:pt x="820116" y="0"/>
                    </a:lnTo>
                    <a:close/>
                  </a:path>
                </a:pathLst>
              </a:custGeom>
              <a:solidFill>
                <a:srgbClr val="A1012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200"/>
                  <a:buFont typeface="Arial"/>
                  <a:buNone/>
                </a:pPr>
                <a:r>
                  <a:t/>
                </a:r>
                <a:endParaRPr b="0" i="0" sz="3200" u="none" cap="none" strike="noStrike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478" name="Google Shape;1478;p173"/>
              <p:cNvSpPr/>
              <p:nvPr/>
            </p:nvSpPr>
            <p:spPr>
              <a:xfrm>
                <a:off x="7830833" y="3002102"/>
                <a:ext cx="819211" cy="1035326"/>
              </a:xfrm>
              <a:custGeom>
                <a:rect b="b" l="l" r="r" t="t"/>
                <a:pathLst>
                  <a:path extrusionOk="0" h="1035326" w="819211">
                    <a:moveTo>
                      <a:pt x="819211" y="0"/>
                    </a:moveTo>
                    <a:lnTo>
                      <a:pt x="819211" y="1035326"/>
                    </a:lnTo>
                    <a:lnTo>
                      <a:pt x="0" y="1035326"/>
                    </a:lnTo>
                    <a:cubicBezTo>
                      <a:pt x="162564" y="626542"/>
                      <a:pt x="444666" y="266126"/>
                      <a:pt x="819211" y="0"/>
                    </a:cubicBezTo>
                    <a:close/>
                  </a:path>
                </a:pathLst>
              </a:custGeom>
              <a:solidFill>
                <a:srgbClr val="F1024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200"/>
                  <a:buFont typeface="Arial"/>
                  <a:buNone/>
                </a:pPr>
                <a:r>
                  <a:t/>
                </a:r>
                <a:endParaRPr b="0" i="0" sz="3200" u="none" cap="none" strike="noStrike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grpSp>
          <p:nvGrpSpPr>
            <p:cNvPr id="1479" name="Google Shape;1479;p173"/>
            <p:cNvGrpSpPr/>
            <p:nvPr/>
          </p:nvGrpSpPr>
          <p:grpSpPr>
            <a:xfrm>
              <a:off x="8239071" y="3682019"/>
              <a:ext cx="821030" cy="821030"/>
              <a:chOff x="11914174" y="3199309"/>
              <a:chExt cx="990518" cy="990518"/>
            </a:xfrm>
          </p:grpSpPr>
          <p:sp>
            <p:nvSpPr>
              <p:cNvPr id="1480" name="Google Shape;1480;p173"/>
              <p:cNvSpPr/>
              <p:nvPr/>
            </p:nvSpPr>
            <p:spPr>
              <a:xfrm>
                <a:off x="11914174" y="3199309"/>
                <a:ext cx="990518" cy="990518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200"/>
                  <a:buFont typeface="Arial"/>
                  <a:buNone/>
                </a:pPr>
                <a:r>
                  <a:t/>
                </a:r>
                <a:endParaRPr b="0" i="0" sz="3200" u="none" cap="none" strike="noStrike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481" name="Google Shape;1481;p173"/>
              <p:cNvSpPr/>
              <p:nvPr/>
            </p:nvSpPr>
            <p:spPr>
              <a:xfrm>
                <a:off x="12002891" y="3288026"/>
                <a:ext cx="813084" cy="81308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200"/>
                  <a:buFont typeface="Arial"/>
                  <a:buNone/>
                </a:pPr>
                <a:r>
                  <a:t/>
                </a:r>
                <a:endParaRPr b="0" i="0" sz="3200" u="none" cap="none" strike="noStrike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grpSp>
          <p:nvGrpSpPr>
            <p:cNvPr id="1482" name="Google Shape;1482;p173"/>
            <p:cNvGrpSpPr/>
            <p:nvPr/>
          </p:nvGrpSpPr>
          <p:grpSpPr>
            <a:xfrm>
              <a:off x="8562396" y="5264781"/>
              <a:ext cx="174376" cy="1354190"/>
              <a:chOff x="8562396" y="5264781"/>
              <a:chExt cx="174376" cy="1354190"/>
            </a:xfrm>
          </p:grpSpPr>
          <p:sp>
            <p:nvSpPr>
              <p:cNvPr id="1483" name="Google Shape;1483;p173"/>
              <p:cNvSpPr/>
              <p:nvPr/>
            </p:nvSpPr>
            <p:spPr>
              <a:xfrm rot="10800000">
                <a:off x="8649584" y="5264781"/>
                <a:ext cx="87188" cy="1354190"/>
              </a:xfrm>
              <a:custGeom>
                <a:rect b="b" l="l" r="r" t="t"/>
                <a:pathLst>
                  <a:path extrusionOk="0" h="2119037" w="232411">
                    <a:moveTo>
                      <a:pt x="232411" y="2119037"/>
                    </a:moveTo>
                    <a:lnTo>
                      <a:pt x="0" y="2119037"/>
                    </a:lnTo>
                    <a:lnTo>
                      <a:pt x="116205" y="0"/>
                    </a:lnTo>
                    <a:lnTo>
                      <a:pt x="232411" y="0"/>
                    </a:lnTo>
                    <a:close/>
                  </a:path>
                </a:pathLst>
              </a:custGeom>
              <a:solidFill>
                <a:srgbClr val="A1012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200"/>
                  <a:buFont typeface="Arial"/>
                  <a:buNone/>
                </a:pPr>
                <a:r>
                  <a:t/>
                </a:r>
                <a:endParaRPr b="0" i="0" sz="3200" u="none" cap="none" strike="noStrike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484" name="Google Shape;1484;p173"/>
              <p:cNvSpPr/>
              <p:nvPr/>
            </p:nvSpPr>
            <p:spPr>
              <a:xfrm flipH="1" rot="10800000">
                <a:off x="8562396" y="5264781"/>
                <a:ext cx="87188" cy="1354190"/>
              </a:xfrm>
              <a:custGeom>
                <a:rect b="b" l="l" r="r" t="t"/>
                <a:pathLst>
                  <a:path extrusionOk="0" h="2119037" w="232411">
                    <a:moveTo>
                      <a:pt x="232411" y="2119037"/>
                    </a:moveTo>
                    <a:lnTo>
                      <a:pt x="0" y="2119037"/>
                    </a:lnTo>
                    <a:lnTo>
                      <a:pt x="116205" y="0"/>
                    </a:lnTo>
                    <a:lnTo>
                      <a:pt x="232411" y="0"/>
                    </a:lnTo>
                    <a:close/>
                  </a:path>
                </a:pathLst>
              </a:custGeom>
              <a:solidFill>
                <a:srgbClr val="F1024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200"/>
                  <a:buFont typeface="Arial"/>
                  <a:buNone/>
                </a:pPr>
                <a:r>
                  <a:t/>
                </a:r>
                <a:endParaRPr b="0" i="0" sz="3200" u="none" cap="none" strike="noStrike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vices">
  <p:cSld name="Devices">
    <p:bg>
      <p:bgPr>
        <a:solidFill>
          <a:schemeClr val="dk2"/>
        </a:solid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32"/>
          <p:cNvSpPr/>
          <p:nvPr/>
        </p:nvSpPr>
        <p:spPr>
          <a:xfrm>
            <a:off x="-1" y="-1"/>
            <a:ext cx="18286413" cy="622662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07" name="Google Shape;107;p1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199146" y="462980"/>
            <a:ext cx="7911618" cy="64090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000301" y="1425361"/>
            <a:ext cx="3830770" cy="54467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27296" y="2706412"/>
            <a:ext cx="2044962" cy="4165664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32"/>
          <p:cNvSpPr/>
          <p:nvPr>
            <p:ph idx="2" type="pic"/>
          </p:nvPr>
        </p:nvSpPr>
        <p:spPr>
          <a:xfrm>
            <a:off x="3394909" y="3236669"/>
            <a:ext cx="1709737" cy="3105150"/>
          </a:xfrm>
          <a:prstGeom prst="rect">
            <a:avLst/>
          </a:prstGeom>
          <a:noFill/>
          <a:ln>
            <a:noFill/>
          </a:ln>
        </p:spPr>
      </p:sp>
      <p:sp>
        <p:nvSpPr>
          <p:cNvPr id="111" name="Google Shape;111;p132"/>
          <p:cNvSpPr/>
          <p:nvPr>
            <p:ph idx="3" type="pic"/>
          </p:nvPr>
        </p:nvSpPr>
        <p:spPr>
          <a:xfrm>
            <a:off x="5489811" y="733010"/>
            <a:ext cx="7335815" cy="4056234"/>
          </a:xfrm>
          <a:prstGeom prst="rect">
            <a:avLst/>
          </a:prstGeom>
          <a:noFill/>
          <a:ln>
            <a:noFill/>
          </a:ln>
        </p:spPr>
      </p:sp>
      <p:sp>
        <p:nvSpPr>
          <p:cNvPr id="112" name="Google Shape;112;p132"/>
          <p:cNvSpPr/>
          <p:nvPr>
            <p:ph idx="4" type="pic"/>
          </p:nvPr>
        </p:nvSpPr>
        <p:spPr>
          <a:xfrm>
            <a:off x="13257470" y="1924050"/>
            <a:ext cx="3314700" cy="4434585"/>
          </a:xfrm>
          <a:prstGeom prst="rect">
            <a:avLst/>
          </a:prstGeom>
          <a:noFill/>
          <a:ln>
            <a:noFill/>
          </a:ln>
        </p:spPr>
      </p:sp>
      <p:sp>
        <p:nvSpPr>
          <p:cNvPr id="113" name="Google Shape;113;p132"/>
          <p:cNvSpPr txBox="1"/>
          <p:nvPr>
            <p:ph type="title"/>
          </p:nvPr>
        </p:nvSpPr>
        <p:spPr>
          <a:xfrm>
            <a:off x="725714" y="6771615"/>
            <a:ext cx="16822057" cy="1350907"/>
          </a:xfrm>
          <a:prstGeom prst="rect">
            <a:avLst/>
          </a:prstGeom>
          <a:noFill/>
          <a:ln>
            <a:noFill/>
          </a:ln>
        </p:spPr>
        <p:txBody>
          <a:bodyPr anchorCtr="0" anchor="b" bIns="81625" lIns="163275" spcFirstLastPara="1" rIns="163275" wrap="square" tIns="816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Ultra"/>
              <a:buNone/>
              <a:defRPr sz="6600">
                <a:solidFill>
                  <a:schemeClr val="lt1"/>
                </a:solidFill>
                <a:latin typeface="Ultra"/>
                <a:ea typeface="Ultra"/>
                <a:cs typeface="Ultra"/>
                <a:sym typeface="Ultr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132"/>
          <p:cNvSpPr/>
          <p:nvPr/>
        </p:nvSpPr>
        <p:spPr>
          <a:xfrm>
            <a:off x="7522233" y="8137746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5" name="Google Shape;115;p132"/>
          <p:cNvSpPr txBox="1"/>
          <p:nvPr>
            <p:ph idx="1" type="body"/>
          </p:nvPr>
        </p:nvSpPr>
        <p:spPr>
          <a:xfrm>
            <a:off x="430238" y="8432792"/>
            <a:ext cx="17425936" cy="1509494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Autofit/>
          </a:bodyPr>
          <a:lstStyle>
            <a:lvl1pPr indent="-228600" lvl="0" marL="457200" algn="ctr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0" i="0" sz="2000" u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eb 1">
  <p:cSld name="Web 1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33"/>
          <p:cNvSpPr/>
          <p:nvPr/>
        </p:nvSpPr>
        <p:spPr>
          <a:xfrm>
            <a:off x="-1" y="6350000"/>
            <a:ext cx="18286413" cy="3937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accent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8" name="Google Shape;118;p133"/>
          <p:cNvSpPr/>
          <p:nvPr/>
        </p:nvSpPr>
        <p:spPr>
          <a:xfrm>
            <a:off x="-1" y="0"/>
            <a:ext cx="18286413" cy="11181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9" name="Google Shape;119;p133"/>
          <p:cNvSpPr txBox="1"/>
          <p:nvPr>
            <p:ph type="title"/>
          </p:nvPr>
        </p:nvSpPr>
        <p:spPr>
          <a:xfrm>
            <a:off x="3072630" y="246956"/>
            <a:ext cx="14349567" cy="1203151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0" name="Google Shape;120;p133"/>
          <p:cNvSpPr txBox="1"/>
          <p:nvPr>
            <p:ph idx="1" type="body"/>
          </p:nvPr>
        </p:nvSpPr>
        <p:spPr>
          <a:xfrm>
            <a:off x="3166542" y="1543100"/>
            <a:ext cx="14329592" cy="504056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rgbClr val="8D8D8D"/>
              </a:buClr>
              <a:buSzPts val="2400"/>
              <a:buNone/>
              <a:defRPr i="1">
                <a:solidFill>
                  <a:srgbClr val="8D8D8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1" name="Google Shape;121;p133"/>
          <p:cNvSpPr/>
          <p:nvPr/>
        </p:nvSpPr>
        <p:spPr>
          <a:xfrm>
            <a:off x="3238550" y="1399084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2" name="Google Shape;122;p133"/>
          <p:cNvSpPr/>
          <p:nvPr>
            <p:ph idx="2" type="pic"/>
          </p:nvPr>
        </p:nvSpPr>
        <p:spPr>
          <a:xfrm>
            <a:off x="803048" y="3255738"/>
            <a:ext cx="8534400" cy="4800600"/>
          </a:xfrm>
          <a:prstGeom prst="rect">
            <a:avLst/>
          </a:prstGeom>
          <a:solidFill>
            <a:srgbClr val="E7F4D3"/>
          </a:solidFill>
          <a:ln>
            <a:noFill/>
          </a:ln>
        </p:spPr>
      </p:sp>
      <p:sp>
        <p:nvSpPr>
          <p:cNvPr id="123" name="Google Shape;123;p133"/>
          <p:cNvSpPr/>
          <p:nvPr/>
        </p:nvSpPr>
        <p:spPr>
          <a:xfrm>
            <a:off x="803274" y="2768375"/>
            <a:ext cx="8534400" cy="487140"/>
          </a:xfrm>
          <a:custGeom>
            <a:rect b="b" l="l" r="r" t="t"/>
            <a:pathLst>
              <a:path extrusionOk="0" h="487140" w="8534400">
                <a:moveTo>
                  <a:pt x="148176" y="0"/>
                </a:moveTo>
                <a:lnTo>
                  <a:pt x="8386224" y="0"/>
                </a:lnTo>
                <a:cubicBezTo>
                  <a:pt x="8468059" y="0"/>
                  <a:pt x="8534400" y="66341"/>
                  <a:pt x="8534400" y="148176"/>
                </a:cubicBezTo>
                <a:lnTo>
                  <a:pt x="8534400" y="487140"/>
                </a:lnTo>
                <a:lnTo>
                  <a:pt x="0" y="487140"/>
                </a:lnTo>
                <a:lnTo>
                  <a:pt x="0" y="148176"/>
                </a:lnTo>
                <a:cubicBezTo>
                  <a:pt x="0" y="66341"/>
                  <a:pt x="66341" y="0"/>
                  <a:pt x="148176" y="0"/>
                </a:cubicBez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4" name="Google Shape;124;p133"/>
          <p:cNvSpPr/>
          <p:nvPr/>
        </p:nvSpPr>
        <p:spPr>
          <a:xfrm>
            <a:off x="803274" y="3192015"/>
            <a:ext cx="8534400" cy="635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25" name="Google Shape;125;p133"/>
          <p:cNvGrpSpPr/>
          <p:nvPr/>
        </p:nvGrpSpPr>
        <p:grpSpPr>
          <a:xfrm>
            <a:off x="985610" y="2907170"/>
            <a:ext cx="542925" cy="142875"/>
            <a:chOff x="2524125" y="1614487"/>
            <a:chExt cx="542925" cy="142875"/>
          </a:xfrm>
        </p:grpSpPr>
        <p:sp>
          <p:nvSpPr>
            <p:cNvPr id="126" name="Google Shape;126;p133"/>
            <p:cNvSpPr/>
            <p:nvPr/>
          </p:nvSpPr>
          <p:spPr>
            <a:xfrm>
              <a:off x="2524125" y="1614487"/>
              <a:ext cx="142875" cy="14287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t/>
              </a:r>
              <a:endParaRPr b="0" i="0" sz="32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27" name="Google Shape;127;p133"/>
            <p:cNvSpPr/>
            <p:nvPr/>
          </p:nvSpPr>
          <p:spPr>
            <a:xfrm>
              <a:off x="2724150" y="1614487"/>
              <a:ext cx="142875" cy="14287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t/>
              </a:r>
              <a:endParaRPr b="0" i="0" sz="32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28" name="Google Shape;128;p133"/>
            <p:cNvSpPr/>
            <p:nvPr/>
          </p:nvSpPr>
          <p:spPr>
            <a:xfrm>
              <a:off x="2924175" y="1614487"/>
              <a:ext cx="142875" cy="1428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t/>
              </a:r>
              <a:endParaRPr b="0" i="0" sz="32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129" name="Google Shape;129;p133"/>
          <p:cNvGrpSpPr/>
          <p:nvPr/>
        </p:nvGrpSpPr>
        <p:grpSpPr>
          <a:xfrm>
            <a:off x="8958034" y="2883357"/>
            <a:ext cx="200026" cy="190500"/>
            <a:chOff x="7781924" y="1704975"/>
            <a:chExt cx="200026" cy="190500"/>
          </a:xfrm>
        </p:grpSpPr>
        <p:sp>
          <p:nvSpPr>
            <p:cNvPr id="130" name="Google Shape;130;p133"/>
            <p:cNvSpPr/>
            <p:nvPr/>
          </p:nvSpPr>
          <p:spPr>
            <a:xfrm>
              <a:off x="7781925" y="1704975"/>
              <a:ext cx="200025" cy="47625"/>
            </a:xfrm>
            <a:prstGeom prst="rect">
              <a:avLst/>
            </a:prstGeom>
            <a:solidFill>
              <a:srgbClr val="8D8D8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t/>
              </a:r>
              <a:endParaRPr b="0" i="0" sz="32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31" name="Google Shape;131;p133"/>
            <p:cNvSpPr/>
            <p:nvPr/>
          </p:nvSpPr>
          <p:spPr>
            <a:xfrm>
              <a:off x="7781925" y="1776413"/>
              <a:ext cx="200025" cy="47625"/>
            </a:xfrm>
            <a:prstGeom prst="rect">
              <a:avLst/>
            </a:prstGeom>
            <a:solidFill>
              <a:srgbClr val="8D8D8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t/>
              </a:r>
              <a:endParaRPr b="0" i="0" sz="32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32" name="Google Shape;132;p133"/>
            <p:cNvSpPr/>
            <p:nvPr/>
          </p:nvSpPr>
          <p:spPr>
            <a:xfrm>
              <a:off x="7781924" y="1847850"/>
              <a:ext cx="200025" cy="47625"/>
            </a:xfrm>
            <a:prstGeom prst="rect">
              <a:avLst/>
            </a:prstGeom>
            <a:solidFill>
              <a:srgbClr val="8D8D8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t/>
              </a:r>
              <a:endParaRPr b="0" i="0" sz="32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133" name="Google Shape;133;p133"/>
          <p:cNvSpPr/>
          <p:nvPr/>
        </p:nvSpPr>
        <p:spPr>
          <a:xfrm rot="2700000">
            <a:off x="2387421" y="4360030"/>
            <a:ext cx="12778290" cy="9622369"/>
          </a:xfrm>
          <a:custGeom>
            <a:rect b="b" l="l" r="r" t="t"/>
            <a:pathLst>
              <a:path extrusionOk="0" h="9622369" w="12778290">
                <a:moveTo>
                  <a:pt x="2350963" y="1"/>
                </a:moveTo>
                <a:lnTo>
                  <a:pt x="12778290" y="0"/>
                </a:lnTo>
                <a:lnTo>
                  <a:pt x="3155921" y="9622369"/>
                </a:lnTo>
                <a:lnTo>
                  <a:pt x="0" y="9622369"/>
                </a:lnTo>
                <a:lnTo>
                  <a:pt x="5986665" y="3635704"/>
                </a:lnTo>
                <a:close/>
              </a:path>
            </a:pathLst>
          </a:custGeom>
          <a:solidFill>
            <a:schemeClr val="dk1">
              <a:alpha val="7058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4" name="Google Shape;134;p133"/>
          <p:cNvSpPr/>
          <p:nvPr/>
        </p:nvSpPr>
        <p:spPr>
          <a:xfrm>
            <a:off x="9873123" y="6594216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5" name="Google Shape;135;p133"/>
          <p:cNvSpPr txBox="1"/>
          <p:nvPr>
            <p:ph idx="3" type="body"/>
          </p:nvPr>
        </p:nvSpPr>
        <p:spPr>
          <a:xfrm>
            <a:off x="9782631" y="6715047"/>
            <a:ext cx="7794169" cy="2251154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i="0" sz="2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6" name="Google Shape;136;p133"/>
          <p:cNvSpPr txBox="1"/>
          <p:nvPr>
            <p:ph idx="4" type="body"/>
          </p:nvPr>
        </p:nvSpPr>
        <p:spPr>
          <a:xfrm>
            <a:off x="10428801" y="2786683"/>
            <a:ext cx="7122599" cy="983673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b="0" i="0" sz="1800" u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7" name="Google Shape;137;p133"/>
          <p:cNvSpPr/>
          <p:nvPr/>
        </p:nvSpPr>
        <p:spPr>
          <a:xfrm>
            <a:off x="9873123" y="3073857"/>
            <a:ext cx="409325" cy="40932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8" name="Google Shape;138;p133"/>
          <p:cNvSpPr txBox="1"/>
          <p:nvPr>
            <p:ph idx="5" type="body"/>
          </p:nvPr>
        </p:nvSpPr>
        <p:spPr>
          <a:xfrm>
            <a:off x="10428801" y="3936611"/>
            <a:ext cx="7122599" cy="983673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b="0" i="0" sz="1800" u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9" name="Google Shape;139;p133"/>
          <p:cNvSpPr/>
          <p:nvPr/>
        </p:nvSpPr>
        <p:spPr>
          <a:xfrm>
            <a:off x="9873123" y="4223785"/>
            <a:ext cx="409325" cy="40932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0" name="Google Shape;140;p133"/>
          <p:cNvSpPr txBox="1"/>
          <p:nvPr>
            <p:ph idx="6" type="body"/>
          </p:nvPr>
        </p:nvSpPr>
        <p:spPr>
          <a:xfrm>
            <a:off x="10428801" y="5086538"/>
            <a:ext cx="7122599" cy="983673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b="0" i="0" sz="1800" u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1" name="Google Shape;141;p133"/>
          <p:cNvSpPr/>
          <p:nvPr/>
        </p:nvSpPr>
        <p:spPr>
          <a:xfrm>
            <a:off x="9873123" y="5373712"/>
            <a:ext cx="409325" cy="40932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2" name="Google Shape;142;p133"/>
          <p:cNvSpPr/>
          <p:nvPr/>
        </p:nvSpPr>
        <p:spPr>
          <a:xfrm>
            <a:off x="2333099" y="1358472"/>
            <a:ext cx="576064" cy="57606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3" name="Google Shape;143;p133"/>
          <p:cNvSpPr/>
          <p:nvPr/>
        </p:nvSpPr>
        <p:spPr>
          <a:xfrm>
            <a:off x="47390" y="0"/>
            <a:ext cx="1368152" cy="1021905"/>
          </a:xfrm>
          <a:custGeom>
            <a:rect b="b" l="l" r="r" t="t"/>
            <a:pathLst>
              <a:path extrusionOk="0" h="1021905" w="1368152">
                <a:moveTo>
                  <a:pt x="92597" y="0"/>
                </a:moveTo>
                <a:lnTo>
                  <a:pt x="1275555" y="0"/>
                </a:lnTo>
                <a:cubicBezTo>
                  <a:pt x="1335432" y="98498"/>
                  <a:pt x="1368152" y="214342"/>
                  <a:pt x="1368152" y="337829"/>
                </a:cubicBezTo>
                <a:cubicBezTo>
                  <a:pt x="1368152" y="715634"/>
                  <a:pt x="1061881" y="1021905"/>
                  <a:pt x="684076" y="1021905"/>
                </a:cubicBezTo>
                <a:cubicBezTo>
                  <a:pt x="306271" y="1021905"/>
                  <a:pt x="0" y="715634"/>
                  <a:pt x="0" y="337829"/>
                </a:cubicBezTo>
                <a:cubicBezTo>
                  <a:pt x="0" y="214342"/>
                  <a:pt x="32720" y="98498"/>
                  <a:pt x="9259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4" name="Google Shape;144;p133"/>
          <p:cNvSpPr/>
          <p:nvPr/>
        </p:nvSpPr>
        <p:spPr>
          <a:xfrm>
            <a:off x="1022872" y="1021906"/>
            <a:ext cx="792088" cy="79208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5" name="Google Shape;145;p133"/>
          <p:cNvSpPr/>
          <p:nvPr/>
        </p:nvSpPr>
        <p:spPr>
          <a:xfrm>
            <a:off x="1811586" y="223637"/>
            <a:ext cx="992843" cy="99284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6" name="Google Shape;146;p133"/>
          <p:cNvSpPr txBox="1"/>
          <p:nvPr>
            <p:ph idx="11" type="ftr"/>
          </p:nvPr>
        </p:nvSpPr>
        <p:spPr>
          <a:xfrm>
            <a:off x="10507991" y="9463858"/>
            <a:ext cx="5790697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98989"/>
                </a:solidFill>
                <a:latin typeface="Ultra"/>
                <a:ea typeface="Ultra"/>
                <a:cs typeface="Ultra"/>
                <a:sym typeface="Ultr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47" name="Google Shape;147;p133"/>
          <p:cNvSpPr/>
          <p:nvPr/>
        </p:nvSpPr>
        <p:spPr>
          <a:xfrm>
            <a:off x="16531653" y="9150345"/>
            <a:ext cx="434349" cy="434349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8" name="Google Shape;148;p133"/>
          <p:cNvSpPr/>
          <p:nvPr/>
        </p:nvSpPr>
        <p:spPr>
          <a:xfrm>
            <a:off x="17151170" y="9166572"/>
            <a:ext cx="1080120" cy="10801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9" name="Google Shape;149;p133"/>
          <p:cNvSpPr/>
          <p:nvPr/>
        </p:nvSpPr>
        <p:spPr>
          <a:xfrm>
            <a:off x="16289464" y="9704242"/>
            <a:ext cx="720080" cy="582759"/>
          </a:xfrm>
          <a:custGeom>
            <a:rect b="b" l="l" r="r" t="t"/>
            <a:pathLst>
              <a:path extrusionOk="0" h="582759" w="720080">
                <a:moveTo>
                  <a:pt x="360040" y="0"/>
                </a:moveTo>
                <a:cubicBezTo>
                  <a:pt x="558884" y="0"/>
                  <a:pt x="720080" y="161195"/>
                  <a:pt x="720080" y="360040"/>
                </a:cubicBezTo>
                <a:cubicBezTo>
                  <a:pt x="720080" y="444579"/>
                  <a:pt x="690944" y="522313"/>
                  <a:pt x="640920" y="582759"/>
                </a:cubicBezTo>
                <a:lnTo>
                  <a:pt x="79160" y="582759"/>
                </a:lnTo>
                <a:cubicBezTo>
                  <a:pt x="29136" y="522313"/>
                  <a:pt x="0" y="444579"/>
                  <a:pt x="0" y="360040"/>
                </a:cubicBezTo>
                <a:cubicBezTo>
                  <a:pt x="0" y="161195"/>
                  <a:pt x="161195" y="0"/>
                  <a:pt x="36004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0" name="Google Shape;150;p133"/>
          <p:cNvSpPr txBox="1"/>
          <p:nvPr>
            <p:ph idx="12" type="sldNum"/>
          </p:nvPr>
        </p:nvSpPr>
        <p:spPr>
          <a:xfrm>
            <a:off x="17151170" y="9432788"/>
            <a:ext cx="1080120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 Images">
  <p:cSld name="10 Images">
    <p:bg>
      <p:bgPr>
        <a:solidFill>
          <a:schemeClr val="dk2"/>
        </a:solid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34"/>
          <p:cNvSpPr/>
          <p:nvPr/>
        </p:nvSpPr>
        <p:spPr>
          <a:xfrm>
            <a:off x="15302222" y="6021206"/>
            <a:ext cx="811957" cy="81195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3" name="Google Shape;153;p134"/>
          <p:cNvSpPr/>
          <p:nvPr/>
        </p:nvSpPr>
        <p:spPr>
          <a:xfrm>
            <a:off x="1776050" y="3775348"/>
            <a:ext cx="1368152" cy="136815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4" name="Google Shape;154;p134"/>
          <p:cNvSpPr/>
          <p:nvPr/>
        </p:nvSpPr>
        <p:spPr>
          <a:xfrm>
            <a:off x="619487" y="3343300"/>
            <a:ext cx="864096" cy="86409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5" name="Google Shape;155;p134"/>
          <p:cNvSpPr/>
          <p:nvPr/>
        </p:nvSpPr>
        <p:spPr>
          <a:xfrm>
            <a:off x="3579631" y="4035524"/>
            <a:ext cx="432048" cy="43204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6" name="Google Shape;156;p134"/>
          <p:cNvSpPr/>
          <p:nvPr/>
        </p:nvSpPr>
        <p:spPr>
          <a:xfrm>
            <a:off x="16477199" y="5820740"/>
            <a:ext cx="486995" cy="48699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7" name="Google Shape;157;p134"/>
          <p:cNvSpPr/>
          <p:nvPr>
            <p:ph idx="2" type="pic"/>
          </p:nvPr>
        </p:nvSpPr>
        <p:spPr>
          <a:xfrm>
            <a:off x="38182" y="43542"/>
            <a:ext cx="3600000" cy="360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sp>
      <p:sp>
        <p:nvSpPr>
          <p:cNvPr id="158" name="Google Shape;158;p134"/>
          <p:cNvSpPr/>
          <p:nvPr>
            <p:ph idx="3" type="pic"/>
          </p:nvPr>
        </p:nvSpPr>
        <p:spPr>
          <a:xfrm>
            <a:off x="3687753" y="43542"/>
            <a:ext cx="3600000" cy="360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</p:sp>
      <p:sp>
        <p:nvSpPr>
          <p:cNvPr id="159" name="Google Shape;159;p134"/>
          <p:cNvSpPr/>
          <p:nvPr>
            <p:ph idx="4" type="pic"/>
          </p:nvPr>
        </p:nvSpPr>
        <p:spPr>
          <a:xfrm>
            <a:off x="7337324" y="43542"/>
            <a:ext cx="3600000" cy="360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</p:sp>
      <p:sp>
        <p:nvSpPr>
          <p:cNvPr id="160" name="Google Shape;160;p134"/>
          <p:cNvSpPr/>
          <p:nvPr>
            <p:ph idx="5" type="pic"/>
          </p:nvPr>
        </p:nvSpPr>
        <p:spPr>
          <a:xfrm>
            <a:off x="10988185" y="43542"/>
            <a:ext cx="3600000" cy="360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</p:sp>
      <p:sp>
        <p:nvSpPr>
          <p:cNvPr id="161" name="Google Shape;161;p134"/>
          <p:cNvSpPr/>
          <p:nvPr>
            <p:ph idx="6" type="pic"/>
          </p:nvPr>
        </p:nvSpPr>
        <p:spPr>
          <a:xfrm>
            <a:off x="14636467" y="43542"/>
            <a:ext cx="3600000" cy="360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</p:sp>
      <p:sp>
        <p:nvSpPr>
          <p:cNvPr id="162" name="Google Shape;162;p134"/>
          <p:cNvSpPr/>
          <p:nvPr>
            <p:ph idx="7" type="pic"/>
          </p:nvPr>
        </p:nvSpPr>
        <p:spPr>
          <a:xfrm>
            <a:off x="35931" y="6628665"/>
            <a:ext cx="3600000" cy="360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</p:sp>
      <p:sp>
        <p:nvSpPr>
          <p:cNvPr id="163" name="Google Shape;163;p134"/>
          <p:cNvSpPr/>
          <p:nvPr>
            <p:ph idx="8" type="pic"/>
          </p:nvPr>
        </p:nvSpPr>
        <p:spPr>
          <a:xfrm>
            <a:off x="3685502" y="6628665"/>
            <a:ext cx="3600000" cy="360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</p:sp>
      <p:sp>
        <p:nvSpPr>
          <p:cNvPr id="164" name="Google Shape;164;p134"/>
          <p:cNvSpPr/>
          <p:nvPr>
            <p:ph idx="9" type="pic"/>
          </p:nvPr>
        </p:nvSpPr>
        <p:spPr>
          <a:xfrm>
            <a:off x="7335073" y="6628665"/>
            <a:ext cx="3600000" cy="360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</p:sp>
      <p:sp>
        <p:nvSpPr>
          <p:cNvPr id="165" name="Google Shape;165;p134"/>
          <p:cNvSpPr/>
          <p:nvPr>
            <p:ph idx="13" type="pic"/>
          </p:nvPr>
        </p:nvSpPr>
        <p:spPr>
          <a:xfrm>
            <a:off x="10985934" y="6628665"/>
            <a:ext cx="3600000" cy="360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</p:sp>
      <p:sp>
        <p:nvSpPr>
          <p:cNvPr id="166" name="Google Shape;166;p134"/>
          <p:cNvSpPr/>
          <p:nvPr>
            <p:ph idx="14" type="pic"/>
          </p:nvPr>
        </p:nvSpPr>
        <p:spPr>
          <a:xfrm>
            <a:off x="14634216" y="6628665"/>
            <a:ext cx="3600000" cy="360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sp>
      <p:sp>
        <p:nvSpPr>
          <p:cNvPr id="167" name="Google Shape;167;p134"/>
          <p:cNvSpPr txBox="1"/>
          <p:nvPr>
            <p:ph type="title"/>
          </p:nvPr>
        </p:nvSpPr>
        <p:spPr>
          <a:xfrm>
            <a:off x="725714" y="3955852"/>
            <a:ext cx="16822057" cy="1350907"/>
          </a:xfrm>
          <a:prstGeom prst="rect">
            <a:avLst/>
          </a:prstGeom>
          <a:noFill/>
          <a:ln>
            <a:noFill/>
          </a:ln>
        </p:spPr>
        <p:txBody>
          <a:bodyPr anchorCtr="0" anchor="b" bIns="81625" lIns="163275" spcFirstLastPara="1" rIns="163275" wrap="square" tIns="816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Ultra"/>
              <a:buNone/>
              <a:defRPr sz="6600">
                <a:solidFill>
                  <a:schemeClr val="lt1"/>
                </a:solidFill>
                <a:latin typeface="Ultra"/>
                <a:ea typeface="Ultra"/>
                <a:cs typeface="Ultra"/>
                <a:sym typeface="Ultr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8" name="Google Shape;168;p134"/>
          <p:cNvSpPr/>
          <p:nvPr/>
        </p:nvSpPr>
        <p:spPr>
          <a:xfrm>
            <a:off x="7522233" y="5321983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9" name="Google Shape;169;p134"/>
          <p:cNvSpPr txBox="1"/>
          <p:nvPr>
            <p:ph idx="1" type="body"/>
          </p:nvPr>
        </p:nvSpPr>
        <p:spPr>
          <a:xfrm>
            <a:off x="725714" y="5394653"/>
            <a:ext cx="16822057" cy="935442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Autofit/>
          </a:bodyPr>
          <a:lstStyle>
            <a:lvl1pPr indent="-228600" lvl="0" marL="457200" algn="ctr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 i="1" sz="32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0" name="Google Shape;170;p134"/>
          <p:cNvSpPr/>
          <p:nvPr/>
        </p:nvSpPr>
        <p:spPr>
          <a:xfrm>
            <a:off x="17313986" y="5243147"/>
            <a:ext cx="757710" cy="7577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24" Type="http://schemas.openxmlformats.org/officeDocument/2006/relationships/theme" Target="../theme/theme3.xml"/><Relationship Id="rId12" Type="http://schemas.openxmlformats.org/officeDocument/2006/relationships/slideLayout" Target="../slideLayouts/slideLayout12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63.xml"/><Relationship Id="rId20" Type="http://schemas.openxmlformats.org/officeDocument/2006/relationships/slideLayout" Target="../slideLayouts/slideLayout43.xml"/><Relationship Id="rId42" Type="http://schemas.openxmlformats.org/officeDocument/2006/relationships/theme" Target="../theme/theme2.xml"/><Relationship Id="rId41" Type="http://schemas.openxmlformats.org/officeDocument/2006/relationships/slideLayout" Target="../slideLayouts/slideLayout64.xml"/><Relationship Id="rId22" Type="http://schemas.openxmlformats.org/officeDocument/2006/relationships/slideLayout" Target="../slideLayouts/slideLayout45.xml"/><Relationship Id="rId21" Type="http://schemas.openxmlformats.org/officeDocument/2006/relationships/slideLayout" Target="../slideLayouts/slideLayout44.xml"/><Relationship Id="rId24" Type="http://schemas.openxmlformats.org/officeDocument/2006/relationships/slideLayout" Target="../slideLayouts/slideLayout47.xml"/><Relationship Id="rId23" Type="http://schemas.openxmlformats.org/officeDocument/2006/relationships/slideLayout" Target="../slideLayouts/slideLayout46.xml"/><Relationship Id="rId1" Type="http://schemas.openxmlformats.org/officeDocument/2006/relationships/slideLayout" Target="../slideLayouts/slideLayout24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26" Type="http://schemas.openxmlformats.org/officeDocument/2006/relationships/slideLayout" Target="../slideLayouts/slideLayout49.xml"/><Relationship Id="rId25" Type="http://schemas.openxmlformats.org/officeDocument/2006/relationships/slideLayout" Target="../slideLayouts/slideLayout48.xml"/><Relationship Id="rId28" Type="http://schemas.openxmlformats.org/officeDocument/2006/relationships/slideLayout" Target="../slideLayouts/slideLayout51.xml"/><Relationship Id="rId27" Type="http://schemas.openxmlformats.org/officeDocument/2006/relationships/slideLayout" Target="../slideLayouts/slideLayout50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29" Type="http://schemas.openxmlformats.org/officeDocument/2006/relationships/slideLayout" Target="../slideLayouts/slideLayout52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31" Type="http://schemas.openxmlformats.org/officeDocument/2006/relationships/slideLayout" Target="../slideLayouts/slideLayout54.xml"/><Relationship Id="rId30" Type="http://schemas.openxmlformats.org/officeDocument/2006/relationships/slideLayout" Target="../slideLayouts/slideLayout53.xml"/><Relationship Id="rId11" Type="http://schemas.openxmlformats.org/officeDocument/2006/relationships/slideLayout" Target="../slideLayouts/slideLayout34.xml"/><Relationship Id="rId33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55.xml"/><Relationship Id="rId13" Type="http://schemas.openxmlformats.org/officeDocument/2006/relationships/slideLayout" Target="../slideLayouts/slideLayout36.xml"/><Relationship Id="rId35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57.xml"/><Relationship Id="rId15" Type="http://schemas.openxmlformats.org/officeDocument/2006/relationships/slideLayout" Target="../slideLayouts/slideLayout38.xml"/><Relationship Id="rId37" Type="http://schemas.openxmlformats.org/officeDocument/2006/relationships/slideLayout" Target="../slideLayouts/slideLayout60.xml"/><Relationship Id="rId14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59.xml"/><Relationship Id="rId17" Type="http://schemas.openxmlformats.org/officeDocument/2006/relationships/slideLayout" Target="../slideLayouts/slideLayout40.xml"/><Relationship Id="rId39" Type="http://schemas.openxmlformats.org/officeDocument/2006/relationships/slideLayout" Target="../slideLayouts/slideLayout62.xml"/><Relationship Id="rId16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42.xml"/><Relationship Id="rId18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7F7F7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91"/>
          <p:cNvSpPr txBox="1"/>
          <p:nvPr>
            <p:ph type="title"/>
          </p:nvPr>
        </p:nvSpPr>
        <p:spPr>
          <a:xfrm>
            <a:off x="934294" y="246956"/>
            <a:ext cx="16437799" cy="1203151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6000"/>
              <a:buFont typeface="Ultra"/>
              <a:buNone/>
              <a:defRPr b="0" i="0" sz="6000" u="none" cap="none" strike="noStrike">
                <a:solidFill>
                  <a:srgbClr val="545454"/>
                </a:solidFill>
                <a:latin typeface="Ultra"/>
                <a:ea typeface="Ultra"/>
                <a:cs typeface="Ultra"/>
                <a:sym typeface="Ultr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91"/>
          <p:cNvSpPr txBox="1"/>
          <p:nvPr>
            <p:ph idx="1" type="body"/>
          </p:nvPr>
        </p:nvSpPr>
        <p:spPr>
          <a:xfrm>
            <a:off x="914321" y="2400301"/>
            <a:ext cx="16457772" cy="6788945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rm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54610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Char char="–"/>
              <a:defRPr b="0" i="0" sz="5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501650" lvl="2" marL="1371600" marR="0" rtl="0" algn="l">
              <a:lnSpc>
                <a:spcPct val="100000"/>
              </a:lnSpc>
              <a:spcBef>
                <a:spcPts val="86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Arial"/>
              <a:buChar char="•"/>
              <a:defRPr b="0" i="0" sz="43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4572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–"/>
              <a:defRPr b="0" i="0" sz="36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4572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»"/>
              <a:defRPr b="0" i="0" sz="36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4572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4572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4572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4572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7F7F7"/>
        </a:solidFill>
      </p:bgPr>
    </p:bg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93"/>
          <p:cNvSpPr/>
          <p:nvPr/>
        </p:nvSpPr>
        <p:spPr>
          <a:xfrm>
            <a:off x="-1" y="0"/>
            <a:ext cx="18286413" cy="11181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39" name="Google Shape;339;p93"/>
          <p:cNvSpPr txBox="1"/>
          <p:nvPr>
            <p:ph type="title"/>
          </p:nvPr>
        </p:nvSpPr>
        <p:spPr>
          <a:xfrm>
            <a:off x="3072630" y="246956"/>
            <a:ext cx="14349567" cy="1203151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6000"/>
              <a:buFont typeface="Ultra"/>
              <a:buNone/>
              <a:defRPr b="0" i="0" sz="6000" u="none" cap="none" strike="noStrike">
                <a:solidFill>
                  <a:srgbClr val="545454"/>
                </a:solidFill>
                <a:latin typeface="Ultra"/>
                <a:ea typeface="Ultra"/>
                <a:cs typeface="Ultra"/>
                <a:sym typeface="Ultr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0" name="Google Shape;340;p93"/>
          <p:cNvSpPr txBox="1"/>
          <p:nvPr>
            <p:ph idx="1" type="body"/>
          </p:nvPr>
        </p:nvSpPr>
        <p:spPr>
          <a:xfrm>
            <a:off x="914321" y="2400301"/>
            <a:ext cx="16457772" cy="6788945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rm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54610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Char char="–"/>
              <a:defRPr b="0" i="0" sz="5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501650" lvl="2" marL="1371600" marR="0" rtl="0" algn="l">
              <a:lnSpc>
                <a:spcPct val="100000"/>
              </a:lnSpc>
              <a:spcBef>
                <a:spcPts val="86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Arial"/>
              <a:buChar char="•"/>
              <a:defRPr b="0" i="0" sz="43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4572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–"/>
              <a:defRPr b="0" i="0" sz="36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4572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»"/>
              <a:defRPr b="0" i="0" sz="36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457200" lvl="5" marL="2743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457200" lvl="6" marL="3200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457200" lvl="7" marL="3657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457200" lvl="8" marL="4114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341" name="Google Shape;341;p93"/>
          <p:cNvSpPr txBox="1"/>
          <p:nvPr>
            <p:ph idx="11" type="ftr"/>
          </p:nvPr>
        </p:nvSpPr>
        <p:spPr>
          <a:xfrm>
            <a:off x="10507991" y="9463858"/>
            <a:ext cx="5790697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98989"/>
                </a:solidFill>
                <a:latin typeface="Ultra"/>
                <a:ea typeface="Ultra"/>
                <a:cs typeface="Ultra"/>
                <a:sym typeface="Ultr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342" name="Google Shape;342;p93"/>
          <p:cNvSpPr/>
          <p:nvPr/>
        </p:nvSpPr>
        <p:spPr>
          <a:xfrm>
            <a:off x="2333099" y="1358472"/>
            <a:ext cx="576064" cy="57606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43" name="Google Shape;343;p93"/>
          <p:cNvSpPr/>
          <p:nvPr/>
        </p:nvSpPr>
        <p:spPr>
          <a:xfrm>
            <a:off x="47390" y="0"/>
            <a:ext cx="1368152" cy="1021905"/>
          </a:xfrm>
          <a:custGeom>
            <a:rect b="b" l="l" r="r" t="t"/>
            <a:pathLst>
              <a:path extrusionOk="0" h="1021905" w="1368152">
                <a:moveTo>
                  <a:pt x="92597" y="0"/>
                </a:moveTo>
                <a:lnTo>
                  <a:pt x="1275555" y="0"/>
                </a:lnTo>
                <a:cubicBezTo>
                  <a:pt x="1335432" y="98498"/>
                  <a:pt x="1368152" y="214342"/>
                  <a:pt x="1368152" y="337829"/>
                </a:cubicBezTo>
                <a:cubicBezTo>
                  <a:pt x="1368152" y="715634"/>
                  <a:pt x="1061881" y="1021905"/>
                  <a:pt x="684076" y="1021905"/>
                </a:cubicBezTo>
                <a:cubicBezTo>
                  <a:pt x="306271" y="1021905"/>
                  <a:pt x="0" y="715634"/>
                  <a:pt x="0" y="337829"/>
                </a:cubicBezTo>
                <a:cubicBezTo>
                  <a:pt x="0" y="214342"/>
                  <a:pt x="32720" y="98498"/>
                  <a:pt x="9259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44" name="Google Shape;344;p93"/>
          <p:cNvSpPr/>
          <p:nvPr/>
        </p:nvSpPr>
        <p:spPr>
          <a:xfrm>
            <a:off x="1022872" y="1021906"/>
            <a:ext cx="792088" cy="79208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45" name="Google Shape;345;p93"/>
          <p:cNvSpPr/>
          <p:nvPr/>
        </p:nvSpPr>
        <p:spPr>
          <a:xfrm>
            <a:off x="1811586" y="223637"/>
            <a:ext cx="992843" cy="99284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46" name="Google Shape;346;p93"/>
          <p:cNvSpPr/>
          <p:nvPr/>
        </p:nvSpPr>
        <p:spPr>
          <a:xfrm>
            <a:off x="16531653" y="9150345"/>
            <a:ext cx="434349" cy="434349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47" name="Google Shape;347;p93"/>
          <p:cNvSpPr/>
          <p:nvPr/>
        </p:nvSpPr>
        <p:spPr>
          <a:xfrm>
            <a:off x="17151170" y="9166572"/>
            <a:ext cx="1080120" cy="10801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48" name="Google Shape;348;p93"/>
          <p:cNvSpPr/>
          <p:nvPr/>
        </p:nvSpPr>
        <p:spPr>
          <a:xfrm>
            <a:off x="16289464" y="9704242"/>
            <a:ext cx="720080" cy="582759"/>
          </a:xfrm>
          <a:custGeom>
            <a:rect b="b" l="l" r="r" t="t"/>
            <a:pathLst>
              <a:path extrusionOk="0" h="582759" w="720080">
                <a:moveTo>
                  <a:pt x="360040" y="0"/>
                </a:moveTo>
                <a:cubicBezTo>
                  <a:pt x="558884" y="0"/>
                  <a:pt x="720080" y="161195"/>
                  <a:pt x="720080" y="360040"/>
                </a:cubicBezTo>
                <a:cubicBezTo>
                  <a:pt x="720080" y="444579"/>
                  <a:pt x="690944" y="522313"/>
                  <a:pt x="640920" y="582759"/>
                </a:cubicBezTo>
                <a:lnTo>
                  <a:pt x="79160" y="582759"/>
                </a:lnTo>
                <a:cubicBezTo>
                  <a:pt x="29136" y="522313"/>
                  <a:pt x="0" y="444579"/>
                  <a:pt x="0" y="360040"/>
                </a:cubicBezTo>
                <a:cubicBezTo>
                  <a:pt x="0" y="161195"/>
                  <a:pt x="161195" y="0"/>
                  <a:pt x="36004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49" name="Google Shape;349;p93"/>
          <p:cNvSpPr txBox="1"/>
          <p:nvPr>
            <p:ph idx="12" type="sldNum"/>
          </p:nvPr>
        </p:nvSpPr>
        <p:spPr>
          <a:xfrm>
            <a:off x="17151170" y="9432788"/>
            <a:ext cx="1080120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  <p:sldLayoutId id="2147483690" r:id="rId18"/>
    <p:sldLayoutId id="2147483691" r:id="rId19"/>
    <p:sldLayoutId id="2147483692" r:id="rId20"/>
    <p:sldLayoutId id="2147483693" r:id="rId21"/>
    <p:sldLayoutId id="2147483694" r:id="rId22"/>
    <p:sldLayoutId id="2147483695" r:id="rId23"/>
    <p:sldLayoutId id="2147483696" r:id="rId24"/>
    <p:sldLayoutId id="2147483697" r:id="rId25"/>
    <p:sldLayoutId id="2147483698" r:id="rId26"/>
    <p:sldLayoutId id="2147483699" r:id="rId27"/>
    <p:sldLayoutId id="2147483700" r:id="rId28"/>
    <p:sldLayoutId id="2147483701" r:id="rId29"/>
    <p:sldLayoutId id="2147483702" r:id="rId30"/>
    <p:sldLayoutId id="2147483703" r:id="rId31"/>
    <p:sldLayoutId id="2147483704" r:id="rId32"/>
    <p:sldLayoutId id="2147483705" r:id="rId33"/>
    <p:sldLayoutId id="2147483706" r:id="rId34"/>
    <p:sldLayoutId id="2147483707" r:id="rId35"/>
    <p:sldLayoutId id="2147483708" r:id="rId36"/>
    <p:sldLayoutId id="2147483709" r:id="rId37"/>
    <p:sldLayoutId id="2147483710" r:id="rId38"/>
    <p:sldLayoutId id="2147483711" r:id="rId39"/>
    <p:sldLayoutId id="2147483712" r:id="rId40"/>
    <p:sldLayoutId id="2147483713" r:id="rId4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5.png"/><Relationship Id="rId4" Type="http://schemas.openxmlformats.org/officeDocument/2006/relationships/image" Target="../media/image3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1.png"/><Relationship Id="rId4" Type="http://schemas.openxmlformats.org/officeDocument/2006/relationships/image" Target="../media/image37.png"/><Relationship Id="rId5" Type="http://schemas.openxmlformats.org/officeDocument/2006/relationships/image" Target="../media/image3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8.png"/><Relationship Id="rId4" Type="http://schemas.openxmlformats.org/officeDocument/2006/relationships/image" Target="../media/image3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4.png"/><Relationship Id="rId4" Type="http://schemas.openxmlformats.org/officeDocument/2006/relationships/image" Target="../media/image3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2.png"/><Relationship Id="rId4" Type="http://schemas.openxmlformats.org/officeDocument/2006/relationships/image" Target="../media/image41.png"/><Relationship Id="rId5" Type="http://schemas.openxmlformats.org/officeDocument/2006/relationships/image" Target="../media/image3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29.jpg"/><Relationship Id="rId5" Type="http://schemas.openxmlformats.org/officeDocument/2006/relationships/image" Target="../media/image15.png"/><Relationship Id="rId6" Type="http://schemas.openxmlformats.org/officeDocument/2006/relationships/image" Target="../media/image28.png"/><Relationship Id="rId7" Type="http://schemas.openxmlformats.org/officeDocument/2006/relationships/image" Target="../media/image12.png"/><Relationship Id="rId8" Type="http://schemas.openxmlformats.org/officeDocument/2006/relationships/image" Target="../media/image25.png"/><Relationship Id="rId10" Type="http://schemas.openxmlformats.org/officeDocument/2006/relationships/image" Target="../media/image27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0.png"/><Relationship Id="rId4" Type="http://schemas.openxmlformats.org/officeDocument/2006/relationships/image" Target="../media/image46.png"/><Relationship Id="rId5" Type="http://schemas.openxmlformats.org/officeDocument/2006/relationships/image" Target="../media/image4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3.png"/><Relationship Id="rId4" Type="http://schemas.openxmlformats.org/officeDocument/2006/relationships/image" Target="../media/image53.png"/><Relationship Id="rId5" Type="http://schemas.openxmlformats.org/officeDocument/2006/relationships/image" Target="../media/image5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1.png"/><Relationship Id="rId4" Type="http://schemas.openxmlformats.org/officeDocument/2006/relationships/image" Target="../media/image5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0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8.png"/><Relationship Id="rId4" Type="http://schemas.openxmlformats.org/officeDocument/2006/relationships/image" Target="../media/image5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8.png"/><Relationship Id="rId4" Type="http://schemas.openxmlformats.org/officeDocument/2006/relationships/image" Target="../media/image18.png"/><Relationship Id="rId5" Type="http://schemas.openxmlformats.org/officeDocument/2006/relationships/image" Target="../media/image17.png"/><Relationship Id="rId6" Type="http://schemas.openxmlformats.org/officeDocument/2006/relationships/image" Target="../media/image15.png"/><Relationship Id="rId7" Type="http://schemas.openxmlformats.org/officeDocument/2006/relationships/image" Target="../media/image2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Relationship Id="rId4" Type="http://schemas.openxmlformats.org/officeDocument/2006/relationships/image" Target="../media/image23.png"/><Relationship Id="rId5" Type="http://schemas.openxmlformats.org/officeDocument/2006/relationships/image" Target="../media/image21.png"/><Relationship Id="rId6" Type="http://schemas.openxmlformats.org/officeDocument/2006/relationships/image" Target="../media/image3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8" name="Shape 1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9" name="Google Shape;1489;p2"/>
          <p:cNvSpPr txBox="1"/>
          <p:nvPr>
            <p:ph type="ctrTitle"/>
          </p:nvPr>
        </p:nvSpPr>
        <p:spPr>
          <a:xfrm>
            <a:off x="1371418" y="3722370"/>
            <a:ext cx="15543600" cy="15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600"/>
              <a:buFont typeface="Ultra"/>
              <a:buNone/>
            </a:pPr>
            <a:r>
              <a:rPr lang="en-US" sz="8900">
                <a:solidFill>
                  <a:srgbClr val="749D2D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Otorgar nuevos créditos</a:t>
            </a:r>
            <a:endParaRPr sz="8900">
              <a:solidFill>
                <a:srgbClr val="749D2D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1490" name="Google Shape;1490;p2"/>
          <p:cNvSpPr txBox="1"/>
          <p:nvPr>
            <p:ph idx="1" type="subTitle"/>
          </p:nvPr>
        </p:nvSpPr>
        <p:spPr>
          <a:xfrm>
            <a:off x="1366342" y="8527876"/>
            <a:ext cx="15553728" cy="1512168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rm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2000"/>
              <a:buNone/>
            </a:pPr>
            <a:r>
              <a:rPr lang="en-US">
                <a:latin typeface="Open Sans"/>
                <a:ea typeface="Open Sans"/>
                <a:cs typeface="Open Sans"/>
                <a:sym typeface="Open Sans"/>
              </a:rPr>
              <a:t>Grupo 5: “Desafìo Banca”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rgbClr val="898989"/>
              </a:buClr>
              <a:buSzPts val="2000"/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91" name="Google Shape;1491;p2"/>
          <p:cNvSpPr txBox="1"/>
          <p:nvPr>
            <p:ph idx="2" type="body"/>
          </p:nvPr>
        </p:nvSpPr>
        <p:spPr>
          <a:xfrm>
            <a:off x="1366342" y="5503590"/>
            <a:ext cx="15553728" cy="864046"/>
          </a:xfrm>
          <a:prstGeom prst="rect">
            <a:avLst/>
          </a:prstGeom>
          <a:noFill/>
          <a:ln>
            <a:noFill/>
          </a:ln>
        </p:spPr>
        <p:txBody>
          <a:bodyPr anchorCtr="0" anchor="b" bIns="81625" lIns="163275" spcFirstLastPara="1" rIns="163275" wrap="square" tIns="81625">
            <a:no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</a:pPr>
            <a:r>
              <a:rPr lang="en-US">
                <a:latin typeface="Open Sans"/>
                <a:ea typeface="Open Sans"/>
                <a:cs typeface="Open Sans"/>
                <a:sym typeface="Open Sans"/>
              </a:rPr>
              <a:t>Proyecto Data Science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492" name="Google Shape;1492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3025" y="191925"/>
            <a:ext cx="4352925" cy="1514475"/>
          </a:xfrm>
          <a:prstGeom prst="rect">
            <a:avLst/>
          </a:prstGeom>
          <a:noFill/>
          <a:ln>
            <a:noFill/>
          </a:ln>
        </p:spPr>
      </p:pic>
      <p:sp>
        <p:nvSpPr>
          <p:cNvPr id="1493" name="Google Shape;1493;p2"/>
          <p:cNvSpPr txBox="1"/>
          <p:nvPr>
            <p:ph idx="1" type="subTitle"/>
          </p:nvPr>
        </p:nvSpPr>
        <p:spPr>
          <a:xfrm>
            <a:off x="13726050" y="7339875"/>
            <a:ext cx="3816000" cy="864000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rmAutofit fontScale="85000" lnSpcReduction="10000"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ct val="100000"/>
              <a:buNone/>
            </a:pPr>
            <a:r>
              <a:rPr lang="en-US">
                <a:latin typeface="Open Sans"/>
                <a:ea typeface="Open Sans"/>
                <a:cs typeface="Open Sans"/>
                <a:sym typeface="Open Sans"/>
              </a:rPr>
              <a:t>15 de septiembre de 2022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rgbClr val="898989"/>
              </a:buClr>
              <a:buSzPct val="100000"/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0" name="Shape 1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1" name="Google Shape;1631;gfe6a778573_1_1"/>
          <p:cNvSpPr txBox="1"/>
          <p:nvPr>
            <p:ph idx="12" type="sldNum"/>
          </p:nvPr>
        </p:nvSpPr>
        <p:spPr>
          <a:xfrm>
            <a:off x="17151170" y="9432788"/>
            <a:ext cx="10800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32" name="Google Shape;1632;gfe6a778573_1_1"/>
          <p:cNvSpPr txBox="1"/>
          <p:nvPr>
            <p:ph idx="4294967295" type="body"/>
          </p:nvPr>
        </p:nvSpPr>
        <p:spPr>
          <a:xfrm>
            <a:off x="5975150" y="2933750"/>
            <a:ext cx="10696200" cy="32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rm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sz="26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</a:pPr>
            <a:r>
              <a:rPr lang="en-US" sz="3200">
                <a:latin typeface="Arial"/>
                <a:ea typeface="Arial"/>
                <a:cs typeface="Arial"/>
                <a:sym typeface="Arial"/>
              </a:rPr>
              <a:t>Se eliminaron 49 de variables con nulos 48% de missing.</a:t>
            </a:r>
            <a:endParaRPr sz="3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sz="2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3" name="Google Shape;1633;gfe6a778573_1_1"/>
          <p:cNvSpPr txBox="1"/>
          <p:nvPr>
            <p:ph type="title"/>
          </p:nvPr>
        </p:nvSpPr>
        <p:spPr>
          <a:xfrm>
            <a:off x="3072630" y="246956"/>
            <a:ext cx="14349600" cy="120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6000"/>
              <a:buFont typeface="Ultra"/>
              <a:buNone/>
            </a:pPr>
            <a:r>
              <a:rPr lang="en-US">
                <a:latin typeface="Open Sans SemiBold"/>
                <a:ea typeface="Open Sans SemiBold"/>
                <a:cs typeface="Open Sans SemiBold"/>
                <a:sym typeface="Open Sans SemiBold"/>
              </a:rPr>
              <a:t>Revisión datos </a:t>
            </a:r>
            <a:r>
              <a:rPr lang="en-US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(missing)</a:t>
            </a:r>
            <a:endParaRPr/>
          </a:p>
        </p:txBody>
      </p:sp>
      <p:sp>
        <p:nvSpPr>
          <p:cNvPr id="1634" name="Google Shape;1634;gfe6a778573_1_1"/>
          <p:cNvSpPr txBox="1"/>
          <p:nvPr>
            <p:ph idx="1" type="body"/>
          </p:nvPr>
        </p:nvSpPr>
        <p:spPr>
          <a:xfrm>
            <a:off x="3082667" y="1543100"/>
            <a:ext cx="143295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rmAutofit fontScale="92500"/>
          </a:bodyPr>
          <a:lstStyle/>
          <a:p>
            <a:pPr indent="0" lvl="0" marL="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ct val="108107"/>
              <a:buNone/>
            </a:pPr>
            <a:r>
              <a:rPr lang="en-US"/>
              <a:t>Análisis de datos</a:t>
            </a:r>
            <a:endParaRPr/>
          </a:p>
        </p:txBody>
      </p:sp>
      <p:sp>
        <p:nvSpPr>
          <p:cNvPr id="1635" name="Google Shape;1635;gfe6a778573_1_1"/>
          <p:cNvSpPr txBox="1"/>
          <p:nvPr>
            <p:ph idx="11" type="ftr"/>
          </p:nvPr>
        </p:nvSpPr>
        <p:spPr>
          <a:xfrm>
            <a:off x="10507991" y="9463858"/>
            <a:ext cx="57906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Open Sans"/>
                <a:ea typeface="Open Sans"/>
                <a:cs typeface="Open Sans"/>
                <a:sym typeface="Open Sans"/>
              </a:rPr>
              <a:t>Proyecto Data Science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36" name="Google Shape;1636;gfe6a778573_1_1"/>
          <p:cNvSpPr txBox="1"/>
          <p:nvPr>
            <p:ph idx="4294967295" type="body"/>
          </p:nvPr>
        </p:nvSpPr>
        <p:spPr>
          <a:xfrm>
            <a:off x="5975150" y="5613175"/>
            <a:ext cx="10696200" cy="32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rm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</a:pPr>
            <a:r>
              <a:rPr lang="en-US" sz="3200">
                <a:latin typeface="Arial"/>
                <a:ea typeface="Arial"/>
                <a:cs typeface="Arial"/>
                <a:sym typeface="Arial"/>
              </a:rPr>
              <a:t>Se eliminaron variables que se cree no intervienen en el estudio de asignación de crédito del cliente. </a:t>
            </a:r>
            <a:endParaRPr sz="3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sz="3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sz="32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37" name="Google Shape;1637;gfe6a778573_1_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3650" y="3442650"/>
            <a:ext cx="4840250" cy="4805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push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2" name="Shape 1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3" name="Google Shape;1643;gfe6a778573_0_23"/>
          <p:cNvSpPr txBox="1"/>
          <p:nvPr>
            <p:ph type="title"/>
          </p:nvPr>
        </p:nvSpPr>
        <p:spPr>
          <a:xfrm>
            <a:off x="3072630" y="246956"/>
            <a:ext cx="14349600" cy="120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6000"/>
              <a:buFont typeface="Ultra"/>
              <a:buNone/>
            </a:pPr>
            <a:r>
              <a:rPr lang="en-US">
                <a:latin typeface="Open Sans SemiBold"/>
                <a:ea typeface="Open Sans SemiBold"/>
                <a:cs typeface="Open Sans SemiBold"/>
                <a:sym typeface="Open Sans SemiBold"/>
              </a:rPr>
              <a:t>Resumen </a:t>
            </a:r>
            <a:r>
              <a:rPr lang="en-US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del </a:t>
            </a:r>
            <a:r>
              <a:rPr lang="en-US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preprocesamiento</a:t>
            </a:r>
            <a:endParaRPr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1644" name="Google Shape;1644;gfe6a778573_0_23"/>
          <p:cNvSpPr txBox="1"/>
          <p:nvPr>
            <p:ph idx="12" type="sldNum"/>
          </p:nvPr>
        </p:nvSpPr>
        <p:spPr>
          <a:xfrm>
            <a:off x="17151170" y="9432788"/>
            <a:ext cx="10800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45" name="Google Shape;1645;gfe6a778573_0_23"/>
          <p:cNvSpPr txBox="1"/>
          <p:nvPr>
            <p:ph idx="2" type="body"/>
          </p:nvPr>
        </p:nvSpPr>
        <p:spPr>
          <a:xfrm>
            <a:off x="423427" y="2947255"/>
            <a:ext cx="65280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2800"/>
              <a:buNone/>
            </a:pPr>
            <a:r>
              <a:rPr lang="en-US"/>
              <a:t>Missing </a:t>
            </a:r>
            <a:endParaRPr/>
          </a:p>
        </p:txBody>
      </p:sp>
      <p:sp>
        <p:nvSpPr>
          <p:cNvPr id="1646" name="Google Shape;1646;gfe6a778573_0_23"/>
          <p:cNvSpPr txBox="1"/>
          <p:nvPr>
            <p:ph idx="3" type="body"/>
          </p:nvPr>
        </p:nvSpPr>
        <p:spPr>
          <a:xfrm>
            <a:off x="2222017" y="4579437"/>
            <a:ext cx="65280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2800"/>
              <a:buNone/>
            </a:pPr>
            <a:r>
              <a:rPr lang="en-US"/>
              <a:t>Recodificación</a:t>
            </a:r>
            <a:endParaRPr/>
          </a:p>
        </p:txBody>
      </p:sp>
      <p:sp>
        <p:nvSpPr>
          <p:cNvPr id="1647" name="Google Shape;1647;gfe6a778573_0_23"/>
          <p:cNvSpPr txBox="1"/>
          <p:nvPr>
            <p:ph idx="4" type="body"/>
          </p:nvPr>
        </p:nvSpPr>
        <p:spPr>
          <a:xfrm>
            <a:off x="4022217" y="6211618"/>
            <a:ext cx="65280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2800"/>
              <a:buNone/>
            </a:pPr>
            <a:r>
              <a:rPr lang="en-US"/>
              <a:t>Se codifican </a:t>
            </a:r>
            <a:endParaRPr/>
          </a:p>
        </p:txBody>
      </p:sp>
      <p:sp>
        <p:nvSpPr>
          <p:cNvPr id="1648" name="Google Shape;1648;gfe6a778573_0_23"/>
          <p:cNvSpPr txBox="1"/>
          <p:nvPr>
            <p:ph idx="5" type="body"/>
          </p:nvPr>
        </p:nvSpPr>
        <p:spPr>
          <a:xfrm>
            <a:off x="5824027" y="7843800"/>
            <a:ext cx="65280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2800"/>
              <a:buNone/>
            </a:pPr>
            <a:r>
              <a:rPr lang="en-US"/>
              <a:t>Se binariza </a:t>
            </a:r>
            <a:endParaRPr/>
          </a:p>
        </p:txBody>
      </p:sp>
      <p:sp>
        <p:nvSpPr>
          <p:cNvPr id="1649" name="Google Shape;1649;gfe6a778573_0_23"/>
          <p:cNvSpPr txBox="1"/>
          <p:nvPr>
            <p:ph idx="6" type="body"/>
          </p:nvPr>
        </p:nvSpPr>
        <p:spPr>
          <a:xfrm>
            <a:off x="7198990" y="2668427"/>
            <a:ext cx="5544600" cy="128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rmAutofit/>
          </a:bodyPr>
          <a:lstStyle/>
          <a:p>
            <a:pPr indent="0" lvl="0" marL="0" rtl="0" algn="r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</a:pPr>
            <a:r>
              <a:rPr lang="en-US" sz="2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Se eliminan 49 variables. 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650" name="Google Shape;1650;gfe6a778573_0_23"/>
          <p:cNvSpPr txBox="1"/>
          <p:nvPr>
            <p:ph idx="7" type="body"/>
          </p:nvPr>
        </p:nvSpPr>
        <p:spPr>
          <a:xfrm>
            <a:off x="12599590" y="7570632"/>
            <a:ext cx="5544600" cy="128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rmAutofit/>
          </a:bodyPr>
          <a:lstStyle/>
          <a:p>
            <a:pPr indent="0" lvl="0" marL="0" rtl="0" algn="r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</a:pPr>
            <a:r>
              <a:rPr lang="en-US" sz="2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Las variables categóricas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651" name="Google Shape;1651;gfe6a778573_0_23"/>
          <p:cNvSpPr txBox="1"/>
          <p:nvPr>
            <p:ph idx="8" type="body"/>
          </p:nvPr>
        </p:nvSpPr>
        <p:spPr>
          <a:xfrm>
            <a:off x="8999190" y="4299864"/>
            <a:ext cx="5544600" cy="128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rmAutofit/>
          </a:bodyPr>
          <a:lstStyle/>
          <a:p>
            <a:pPr indent="0" lvl="0" marL="0" rtl="0" algn="r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</a:pPr>
            <a:r>
              <a:rPr lang="en-US" sz="2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occupation_type con missing 32%, se etiqueta: UNKNOWN.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652" name="Google Shape;1652;gfe6a778573_0_23"/>
          <p:cNvSpPr txBox="1"/>
          <p:nvPr>
            <p:ph idx="9" type="body"/>
          </p:nvPr>
        </p:nvSpPr>
        <p:spPr>
          <a:xfrm>
            <a:off x="10845998" y="5932789"/>
            <a:ext cx="5544600" cy="128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rmAutofit/>
          </a:bodyPr>
          <a:lstStyle/>
          <a:p>
            <a:pPr indent="0" lvl="0" marL="0" rtl="0" algn="r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</a:pPr>
            <a:r>
              <a:rPr lang="en-US" sz="2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Variables dicotómicas </a:t>
            </a:r>
            <a:endParaRPr sz="28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r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</a:pPr>
            <a:r>
              <a:rPr lang="en-US" sz="2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N/ Y  por 0/ 1 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653" name="Google Shape;1653;gfe6a778573_0_23"/>
          <p:cNvSpPr txBox="1"/>
          <p:nvPr>
            <p:ph idx="11" type="ftr"/>
          </p:nvPr>
        </p:nvSpPr>
        <p:spPr>
          <a:xfrm>
            <a:off x="10507991" y="9463858"/>
            <a:ext cx="57906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Open Sans"/>
                <a:ea typeface="Open Sans"/>
                <a:cs typeface="Open Sans"/>
                <a:sym typeface="Open Sans"/>
              </a:rPr>
              <a:t>Proyecto Data Science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54" name="Google Shape;1654;gfe6a778573_0_23"/>
          <p:cNvSpPr txBox="1"/>
          <p:nvPr>
            <p:ph idx="2" type="body"/>
          </p:nvPr>
        </p:nvSpPr>
        <p:spPr>
          <a:xfrm>
            <a:off x="3166542" y="1543100"/>
            <a:ext cx="143295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rm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2595"/>
              <a:buNone/>
            </a:pPr>
            <a:r>
              <a:rPr i="1" lang="en-US" sz="2200">
                <a:solidFill>
                  <a:srgbClr val="8D8D8D"/>
                </a:solidFill>
                <a:latin typeface="Open Sans"/>
                <a:ea typeface="Open Sans"/>
                <a:cs typeface="Open Sans"/>
                <a:sym typeface="Open Sans"/>
              </a:rPr>
              <a:t>Archivo de datos final</a:t>
            </a:r>
            <a:endParaRPr i="1" sz="2200">
              <a:solidFill>
                <a:srgbClr val="8D8D8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14:prism dir="l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8" name="Shape 1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9" name="Google Shape;1659;g1584adc33da_3_0"/>
          <p:cNvSpPr txBox="1"/>
          <p:nvPr>
            <p:ph type="title"/>
          </p:nvPr>
        </p:nvSpPr>
        <p:spPr>
          <a:xfrm>
            <a:off x="3072630" y="246956"/>
            <a:ext cx="14349600" cy="120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Ultra"/>
              <a:buNone/>
            </a:pPr>
            <a:r>
              <a:rPr lang="en-US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Análisis </a:t>
            </a:r>
            <a:r>
              <a:rPr lang="en-US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descriptivo </a:t>
            </a:r>
            <a:endParaRPr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0" name="Google Shape;1660;g1584adc33da_3_0"/>
          <p:cNvSpPr txBox="1"/>
          <p:nvPr>
            <p:ph idx="1" type="body"/>
          </p:nvPr>
        </p:nvSpPr>
        <p:spPr>
          <a:xfrm>
            <a:off x="3166542" y="1543100"/>
            <a:ext cx="143295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rmAutofit fontScale="92500"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8D8D8D"/>
              </a:buClr>
              <a:buSzPct val="100000"/>
              <a:buNone/>
            </a:pPr>
            <a:r>
              <a:rPr lang="en-US"/>
              <a:t>Análisis descriptivo de variables relevantes</a:t>
            </a:r>
            <a:endParaRPr/>
          </a:p>
        </p:txBody>
      </p:sp>
      <p:sp>
        <p:nvSpPr>
          <p:cNvPr id="1661" name="Google Shape;1661;g1584adc33da_3_0"/>
          <p:cNvSpPr txBox="1"/>
          <p:nvPr>
            <p:ph idx="4294967295" type="body"/>
          </p:nvPr>
        </p:nvSpPr>
        <p:spPr>
          <a:xfrm>
            <a:off x="2115425" y="3129700"/>
            <a:ext cx="6060900" cy="201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rmAutofit/>
          </a:bodyPr>
          <a:lstStyle/>
          <a:p>
            <a:pPr indent="0" lvl="0" marL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Podemos observar que la cantidad de personas con dificultades para pagar son 23.221 lo que representa un 8% de los casos.  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2" name="Google Shape;1662;g1584adc33da_3_0"/>
          <p:cNvSpPr txBox="1"/>
          <p:nvPr>
            <p:ph idx="12" type="sldNum"/>
          </p:nvPr>
        </p:nvSpPr>
        <p:spPr>
          <a:xfrm>
            <a:off x="17151170" y="9432788"/>
            <a:ext cx="10800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63" name="Google Shape;1663;g1584adc33da_3_0"/>
          <p:cNvSpPr txBox="1"/>
          <p:nvPr>
            <p:ph idx="11" type="ftr"/>
          </p:nvPr>
        </p:nvSpPr>
        <p:spPr>
          <a:xfrm>
            <a:off x="10507991" y="9463858"/>
            <a:ext cx="57906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Open Sans"/>
                <a:ea typeface="Open Sans"/>
                <a:cs typeface="Open Sans"/>
                <a:sym typeface="Open Sans"/>
              </a:rPr>
              <a:t>Proyecto Data Science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664" name="Google Shape;1664;g1584adc33da_3_0"/>
          <p:cNvPicPr preferRelativeResize="0"/>
          <p:nvPr/>
        </p:nvPicPr>
        <p:blipFill rotWithShape="1">
          <a:blip r:embed="rId3">
            <a:alphaModFix/>
          </a:blip>
          <a:srcRect b="0" l="1256" r="1257" t="0"/>
          <a:stretch/>
        </p:blipFill>
        <p:spPr>
          <a:xfrm>
            <a:off x="9142425" y="3282098"/>
            <a:ext cx="8203325" cy="488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5" name="Google Shape;1665;g1584adc33da_3_0"/>
          <p:cNvPicPr preferRelativeResize="0"/>
          <p:nvPr/>
        </p:nvPicPr>
        <p:blipFill rotWithShape="1">
          <a:blip r:embed="rId4">
            <a:alphaModFix amt="85000"/>
          </a:blip>
          <a:srcRect b="0" l="0" r="0" t="0"/>
          <a:stretch/>
        </p:blipFill>
        <p:spPr>
          <a:xfrm>
            <a:off x="3761963" y="4899725"/>
            <a:ext cx="2767830" cy="27678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g15879de9899_2_42"/>
          <p:cNvSpPr txBox="1"/>
          <p:nvPr>
            <p:ph type="title"/>
          </p:nvPr>
        </p:nvSpPr>
        <p:spPr>
          <a:xfrm>
            <a:off x="3072630" y="246956"/>
            <a:ext cx="14349600" cy="120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Ultra"/>
              <a:buNone/>
            </a:pPr>
            <a:r>
              <a:rPr lang="en-US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Análisis </a:t>
            </a:r>
            <a:r>
              <a:rPr lang="en-US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descriptivo </a:t>
            </a:r>
            <a:endParaRPr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1" name="Google Shape;1671;g15879de9899_2_42"/>
          <p:cNvSpPr txBox="1"/>
          <p:nvPr>
            <p:ph idx="1" type="body"/>
          </p:nvPr>
        </p:nvSpPr>
        <p:spPr>
          <a:xfrm>
            <a:off x="3166542" y="1543100"/>
            <a:ext cx="143295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rmAutofit fontScale="92500"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8D8D8D"/>
              </a:buClr>
              <a:buSzPct val="100000"/>
              <a:buNone/>
            </a:pPr>
            <a:r>
              <a:rPr lang="en-US"/>
              <a:t>Análisis descriptivo de variables relevantes</a:t>
            </a:r>
            <a:endParaRPr/>
          </a:p>
        </p:txBody>
      </p:sp>
      <p:sp>
        <p:nvSpPr>
          <p:cNvPr id="1672" name="Google Shape;1672;g15879de9899_2_42"/>
          <p:cNvSpPr txBox="1"/>
          <p:nvPr>
            <p:ph idx="12" type="sldNum"/>
          </p:nvPr>
        </p:nvSpPr>
        <p:spPr>
          <a:xfrm>
            <a:off x="17151170" y="9432788"/>
            <a:ext cx="10800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73" name="Google Shape;1673;g15879de9899_2_42"/>
          <p:cNvSpPr txBox="1"/>
          <p:nvPr>
            <p:ph idx="11" type="ftr"/>
          </p:nvPr>
        </p:nvSpPr>
        <p:spPr>
          <a:xfrm>
            <a:off x="10507991" y="9463858"/>
            <a:ext cx="57906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Open Sans"/>
                <a:ea typeface="Open Sans"/>
                <a:cs typeface="Open Sans"/>
                <a:sym typeface="Open Sans"/>
              </a:rPr>
              <a:t>Proyecto Data Science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74" name="Google Shape;1674;g15879de9899_2_42"/>
          <p:cNvSpPr txBox="1"/>
          <p:nvPr>
            <p:ph idx="4294967295" type="body"/>
          </p:nvPr>
        </p:nvSpPr>
        <p:spPr>
          <a:xfrm>
            <a:off x="6855050" y="1965925"/>
            <a:ext cx="4634100" cy="91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rm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</a:pPr>
            <a:r>
              <a:rPr lang="en-US" sz="2800"/>
              <a:t>Grafico Boxplot:</a:t>
            </a:r>
            <a:endParaRPr sz="2800"/>
          </a:p>
        </p:txBody>
      </p:sp>
      <p:pic>
        <p:nvPicPr>
          <p:cNvPr id="1675" name="Google Shape;1675;g15879de9899_2_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275650" y="3955975"/>
            <a:ext cx="5804312" cy="3473325"/>
          </a:xfrm>
          <a:prstGeom prst="rect">
            <a:avLst/>
          </a:prstGeom>
          <a:noFill/>
          <a:ln>
            <a:noFill/>
          </a:ln>
        </p:spPr>
      </p:pic>
      <p:sp>
        <p:nvSpPr>
          <p:cNvPr id="1676" name="Google Shape;1676;g15879de9899_2_42"/>
          <p:cNvSpPr txBox="1"/>
          <p:nvPr/>
        </p:nvSpPr>
        <p:spPr>
          <a:xfrm>
            <a:off x="12403500" y="3243725"/>
            <a:ext cx="55605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en-US" sz="19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Edad del cliente cuando solicita el crédito</a:t>
            </a:r>
            <a:endParaRPr b="1" i="0" sz="1900" u="none" cap="none" strike="noStrike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77" name="Google Shape;1677;g15879de9899_2_42"/>
          <p:cNvSpPr txBox="1"/>
          <p:nvPr/>
        </p:nvSpPr>
        <p:spPr>
          <a:xfrm>
            <a:off x="12403500" y="7429300"/>
            <a:ext cx="52851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en-US" sz="19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TARGET</a:t>
            </a:r>
            <a:endParaRPr b="1" i="0" sz="1900" u="none" cap="none" strike="noStrike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678" name="Google Shape;1678;g15879de9899_2_42"/>
          <p:cNvPicPr preferRelativeResize="0"/>
          <p:nvPr/>
        </p:nvPicPr>
        <p:blipFill rotWithShape="1">
          <a:blip r:embed="rId4">
            <a:alphaModFix/>
          </a:blip>
          <a:srcRect b="0" l="0" r="606" t="0"/>
          <a:stretch/>
        </p:blipFill>
        <p:spPr>
          <a:xfrm>
            <a:off x="5682650" y="3872775"/>
            <a:ext cx="5771175" cy="3473350"/>
          </a:xfrm>
          <a:prstGeom prst="rect">
            <a:avLst/>
          </a:prstGeom>
          <a:noFill/>
          <a:ln>
            <a:noFill/>
          </a:ln>
        </p:spPr>
      </p:pic>
      <p:sp>
        <p:nvSpPr>
          <p:cNvPr id="1679" name="Google Shape;1679;g15879de9899_2_42"/>
          <p:cNvSpPr txBox="1"/>
          <p:nvPr/>
        </p:nvSpPr>
        <p:spPr>
          <a:xfrm>
            <a:off x="5682688" y="3243725"/>
            <a:ext cx="57711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en-US" sz="19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Cantidad de días trabajados previos a la postulación</a:t>
            </a:r>
            <a:endParaRPr b="1" i="0" sz="1900" u="none" cap="none" strike="noStrike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80" name="Google Shape;1680;g15879de9899_2_42"/>
          <p:cNvSpPr txBox="1"/>
          <p:nvPr/>
        </p:nvSpPr>
        <p:spPr>
          <a:xfrm>
            <a:off x="6204000" y="7445350"/>
            <a:ext cx="52851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en-US" sz="19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TARGET</a:t>
            </a:r>
            <a:endParaRPr b="1" i="0" sz="1900" u="none" cap="none" strike="noStrike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681" name="Google Shape;1681;g15879de9899_2_4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8600" y="3955275"/>
            <a:ext cx="5188915" cy="3474720"/>
          </a:xfrm>
          <a:prstGeom prst="rect">
            <a:avLst/>
          </a:prstGeom>
          <a:noFill/>
          <a:ln>
            <a:noFill/>
          </a:ln>
        </p:spPr>
      </p:pic>
      <p:sp>
        <p:nvSpPr>
          <p:cNvPr id="1682" name="Google Shape;1682;g15879de9899_2_42"/>
          <p:cNvSpPr txBox="1"/>
          <p:nvPr/>
        </p:nvSpPr>
        <p:spPr>
          <a:xfrm>
            <a:off x="180513" y="7445350"/>
            <a:ext cx="52851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en-US" sz="19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TARGET</a:t>
            </a:r>
            <a:endParaRPr b="1" i="0" sz="1900" u="none" cap="none" strike="noStrike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83" name="Google Shape;1683;g15879de9899_2_42"/>
          <p:cNvSpPr txBox="1"/>
          <p:nvPr/>
        </p:nvSpPr>
        <p:spPr>
          <a:xfrm>
            <a:off x="228663" y="3243725"/>
            <a:ext cx="51888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en-US" sz="19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Precio de bienes que se compara con  el préstamo</a:t>
            </a:r>
            <a:endParaRPr b="1" i="0" sz="1900" u="none" cap="none" strike="noStrike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push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7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g14b2e3dfa6b_0_12"/>
          <p:cNvSpPr txBox="1"/>
          <p:nvPr>
            <p:ph type="title"/>
          </p:nvPr>
        </p:nvSpPr>
        <p:spPr>
          <a:xfrm>
            <a:off x="3072630" y="246956"/>
            <a:ext cx="14349600" cy="120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Ultra"/>
              <a:buNone/>
            </a:pPr>
            <a:r>
              <a:rPr lang="en-US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Análisis </a:t>
            </a:r>
            <a:r>
              <a:rPr lang="en-US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descriptivo </a:t>
            </a:r>
            <a:endParaRPr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9" name="Google Shape;1689;g14b2e3dfa6b_0_12"/>
          <p:cNvSpPr txBox="1"/>
          <p:nvPr>
            <p:ph idx="1" type="body"/>
          </p:nvPr>
        </p:nvSpPr>
        <p:spPr>
          <a:xfrm>
            <a:off x="3166542" y="1543100"/>
            <a:ext cx="143295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rmAutofit fontScale="92500"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8D8D8D"/>
              </a:buClr>
              <a:buSzPct val="100000"/>
              <a:buNone/>
            </a:pPr>
            <a:r>
              <a:rPr lang="en-US"/>
              <a:t>Análisis descriptivo de variables relevantes</a:t>
            </a:r>
            <a:endParaRPr/>
          </a:p>
        </p:txBody>
      </p:sp>
      <p:sp>
        <p:nvSpPr>
          <p:cNvPr id="1690" name="Google Shape;1690;g14b2e3dfa6b_0_12"/>
          <p:cNvSpPr txBox="1"/>
          <p:nvPr>
            <p:ph idx="4294967295" type="body"/>
          </p:nvPr>
        </p:nvSpPr>
        <p:spPr>
          <a:xfrm>
            <a:off x="2059300" y="6738700"/>
            <a:ext cx="14167800" cy="305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rm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</a:pPr>
            <a:r>
              <a:rPr lang="en-US" sz="2800"/>
              <a:t>Se atenúa el sesgo para las variables lo que puede incidir en el comportamiento de las mismas al momento de aplicar los modelos, es decir, se normalizan aquellas variables relativas a montos. </a:t>
            </a:r>
            <a:endParaRPr sz="2800"/>
          </a:p>
        </p:txBody>
      </p:sp>
      <p:sp>
        <p:nvSpPr>
          <p:cNvPr id="1691" name="Google Shape;1691;g14b2e3dfa6b_0_12"/>
          <p:cNvSpPr txBox="1"/>
          <p:nvPr>
            <p:ph idx="12" type="sldNum"/>
          </p:nvPr>
        </p:nvSpPr>
        <p:spPr>
          <a:xfrm>
            <a:off x="17151170" y="9432788"/>
            <a:ext cx="10800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92" name="Google Shape;1692;g14b2e3dfa6b_0_12"/>
          <p:cNvSpPr txBox="1"/>
          <p:nvPr>
            <p:ph idx="11" type="ftr"/>
          </p:nvPr>
        </p:nvSpPr>
        <p:spPr>
          <a:xfrm>
            <a:off x="10507991" y="9463858"/>
            <a:ext cx="57906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Open Sans"/>
                <a:ea typeface="Open Sans"/>
                <a:cs typeface="Open Sans"/>
                <a:sym typeface="Open Sans"/>
              </a:rPr>
              <a:t>Proyecto Data Science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693" name="Google Shape;1693;g14b2e3dfa6b_0_12"/>
          <p:cNvPicPr preferRelativeResize="0"/>
          <p:nvPr/>
        </p:nvPicPr>
        <p:blipFill rotWithShape="1">
          <a:blip r:embed="rId3">
            <a:alphaModFix/>
          </a:blip>
          <a:srcRect b="0" l="4410" r="3702" t="5517"/>
          <a:stretch/>
        </p:blipFill>
        <p:spPr>
          <a:xfrm>
            <a:off x="2382525" y="3216075"/>
            <a:ext cx="5560824" cy="376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4" name="Google Shape;1694;g14b2e3dfa6b_0_12"/>
          <p:cNvPicPr preferRelativeResize="0"/>
          <p:nvPr/>
        </p:nvPicPr>
        <p:blipFill rotWithShape="1">
          <a:blip r:embed="rId4">
            <a:alphaModFix/>
          </a:blip>
          <a:srcRect b="0" l="0" r="3835" t="9517"/>
          <a:stretch/>
        </p:blipFill>
        <p:spPr>
          <a:xfrm>
            <a:off x="9333175" y="3216075"/>
            <a:ext cx="6051975" cy="3688575"/>
          </a:xfrm>
          <a:prstGeom prst="rect">
            <a:avLst/>
          </a:prstGeom>
          <a:noFill/>
          <a:ln>
            <a:noFill/>
          </a:ln>
        </p:spPr>
      </p:pic>
      <p:sp>
        <p:nvSpPr>
          <p:cNvPr id="1695" name="Google Shape;1695;g14b2e3dfa6b_0_12"/>
          <p:cNvSpPr txBox="1"/>
          <p:nvPr>
            <p:ph idx="1" type="body"/>
          </p:nvPr>
        </p:nvSpPr>
        <p:spPr>
          <a:xfrm>
            <a:off x="2306363" y="2368550"/>
            <a:ext cx="60519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8D8D8D"/>
              </a:buClr>
              <a:buSzPts val="2400"/>
              <a:buNone/>
            </a:pPr>
            <a:r>
              <a:rPr b="1" i="0" lang="en-US" sz="2200">
                <a:solidFill>
                  <a:schemeClr val="accent3"/>
                </a:solidFill>
              </a:rPr>
              <a:t>Precio de los bienes que comprara con el préstamo</a:t>
            </a:r>
            <a:endParaRPr b="1" i="0" sz="2200">
              <a:solidFill>
                <a:schemeClr val="accent3"/>
              </a:solidFill>
            </a:endParaRPr>
          </a:p>
        </p:txBody>
      </p:sp>
      <p:sp>
        <p:nvSpPr>
          <p:cNvPr id="1696" name="Google Shape;1696;g14b2e3dfa6b_0_12"/>
          <p:cNvSpPr txBox="1"/>
          <p:nvPr>
            <p:ph idx="1" type="body"/>
          </p:nvPr>
        </p:nvSpPr>
        <p:spPr>
          <a:xfrm>
            <a:off x="8891700" y="2386600"/>
            <a:ext cx="68763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8D8D8D"/>
              </a:buClr>
              <a:buSzPts val="1320"/>
              <a:buNone/>
            </a:pPr>
            <a:r>
              <a:rPr b="1" i="0" lang="en-US" sz="2200">
                <a:solidFill>
                  <a:schemeClr val="accent3"/>
                </a:solidFill>
              </a:rPr>
              <a:t>Log. del precio de los bienes que comprara con el préstamo</a:t>
            </a:r>
            <a:endParaRPr b="1" i="0" sz="2200">
              <a:solidFill>
                <a:schemeClr val="accent3"/>
              </a:solidFill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push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0" name="Shape 1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1" name="Google Shape;1701;g1584adc33da_3_22"/>
          <p:cNvSpPr txBox="1"/>
          <p:nvPr>
            <p:ph type="title"/>
          </p:nvPr>
        </p:nvSpPr>
        <p:spPr>
          <a:xfrm>
            <a:off x="3072630" y="246956"/>
            <a:ext cx="14349600" cy="120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Ultra"/>
              <a:buNone/>
            </a:pPr>
            <a:r>
              <a:rPr lang="en-US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Modelo </a:t>
            </a:r>
            <a:r>
              <a:rPr lang="en-US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descriptivo </a:t>
            </a:r>
            <a:endParaRPr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2" name="Google Shape;1702;g1584adc33da_3_22"/>
          <p:cNvSpPr txBox="1"/>
          <p:nvPr>
            <p:ph idx="1" type="body"/>
          </p:nvPr>
        </p:nvSpPr>
        <p:spPr>
          <a:xfrm>
            <a:off x="3166542" y="1543100"/>
            <a:ext cx="143295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rmAutofit fontScale="92500"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8D8D8D"/>
              </a:buClr>
              <a:buSzPct val="100000"/>
              <a:buNone/>
            </a:pPr>
            <a:r>
              <a:rPr lang="en-US"/>
              <a:t>Análisis de datos</a:t>
            </a:r>
            <a:endParaRPr/>
          </a:p>
        </p:txBody>
      </p:sp>
      <p:sp>
        <p:nvSpPr>
          <p:cNvPr id="1703" name="Google Shape;1703;g1584adc33da_3_22"/>
          <p:cNvSpPr txBox="1"/>
          <p:nvPr>
            <p:ph idx="12" type="sldNum"/>
          </p:nvPr>
        </p:nvSpPr>
        <p:spPr>
          <a:xfrm>
            <a:off x="17151170" y="9432788"/>
            <a:ext cx="10800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04" name="Google Shape;1704;g1584adc33da_3_22"/>
          <p:cNvSpPr txBox="1"/>
          <p:nvPr>
            <p:ph idx="11" type="ftr"/>
          </p:nvPr>
        </p:nvSpPr>
        <p:spPr>
          <a:xfrm>
            <a:off x="10507991" y="9463858"/>
            <a:ext cx="57906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Open Sans"/>
                <a:ea typeface="Open Sans"/>
                <a:cs typeface="Open Sans"/>
                <a:sym typeface="Open Sans"/>
              </a:rPr>
              <a:t>Proyecto Data Science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705" name="Google Shape;1705;g1584adc33da_3_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71538" y="2630450"/>
            <a:ext cx="13541775" cy="6250050"/>
          </a:xfrm>
          <a:prstGeom prst="rect">
            <a:avLst/>
          </a:prstGeom>
          <a:noFill/>
          <a:ln>
            <a:noFill/>
          </a:ln>
        </p:spPr>
      </p:pic>
      <p:sp>
        <p:nvSpPr>
          <p:cNvPr id="1706" name="Google Shape;1706;g1584adc33da_3_22"/>
          <p:cNvSpPr txBox="1"/>
          <p:nvPr/>
        </p:nvSpPr>
        <p:spPr>
          <a:xfrm>
            <a:off x="4606749" y="2216900"/>
            <a:ext cx="90726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rmAutofit fontScale="92500"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b="1" i="0" lang="en-US" sz="2400" u="none" cap="none" strike="noStrike">
                <a:solidFill>
                  <a:srgbClr val="5BB8D1"/>
                </a:solidFill>
                <a:latin typeface="Open Sans"/>
                <a:ea typeface="Open Sans"/>
                <a:cs typeface="Open Sans"/>
                <a:sym typeface="Open Sans"/>
              </a:rPr>
              <a:t>Logit Regression    -       TOP 10</a:t>
            </a:r>
            <a:endParaRPr b="1" i="0" sz="2400" u="none" cap="none" strike="noStrike">
              <a:solidFill>
                <a:srgbClr val="5BB8D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g152399a9c80_2_21"/>
          <p:cNvSpPr txBox="1"/>
          <p:nvPr>
            <p:ph type="title"/>
          </p:nvPr>
        </p:nvSpPr>
        <p:spPr>
          <a:xfrm>
            <a:off x="3072630" y="246956"/>
            <a:ext cx="14349600" cy="120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Ultra"/>
              <a:buNone/>
            </a:pPr>
            <a:r>
              <a:rPr lang="en-US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Balanceo de </a:t>
            </a:r>
            <a:r>
              <a:rPr lang="en-US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clases</a:t>
            </a:r>
            <a:endParaRPr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2" name="Google Shape;1712;g152399a9c80_2_21"/>
          <p:cNvSpPr txBox="1"/>
          <p:nvPr>
            <p:ph idx="1" type="body"/>
          </p:nvPr>
        </p:nvSpPr>
        <p:spPr>
          <a:xfrm>
            <a:off x="3166542" y="1543100"/>
            <a:ext cx="143295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rmAutofit fontScale="92500"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8D8D8D"/>
              </a:buClr>
              <a:buSzPct val="100000"/>
              <a:buNone/>
            </a:pPr>
            <a:r>
              <a:rPr lang="en-US"/>
              <a:t>Submuestreo</a:t>
            </a:r>
            <a:endParaRPr/>
          </a:p>
        </p:txBody>
      </p:sp>
      <p:sp>
        <p:nvSpPr>
          <p:cNvPr id="1713" name="Google Shape;1713;g152399a9c80_2_21"/>
          <p:cNvSpPr txBox="1"/>
          <p:nvPr>
            <p:ph idx="12" type="sldNum"/>
          </p:nvPr>
        </p:nvSpPr>
        <p:spPr>
          <a:xfrm>
            <a:off x="17151170" y="9432788"/>
            <a:ext cx="10800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14" name="Google Shape;1714;g152399a9c80_2_21"/>
          <p:cNvSpPr txBox="1"/>
          <p:nvPr>
            <p:ph idx="11" type="ftr"/>
          </p:nvPr>
        </p:nvSpPr>
        <p:spPr>
          <a:xfrm>
            <a:off x="10507991" y="9463858"/>
            <a:ext cx="57906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Open Sans"/>
                <a:ea typeface="Open Sans"/>
                <a:cs typeface="Open Sans"/>
                <a:sym typeface="Open Sans"/>
              </a:rPr>
              <a:t>Proyecto Data Science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15" name="Google Shape;1715;g152399a9c80_2_21"/>
          <p:cNvSpPr txBox="1"/>
          <p:nvPr>
            <p:ph idx="4294967295" type="body"/>
          </p:nvPr>
        </p:nvSpPr>
        <p:spPr>
          <a:xfrm>
            <a:off x="1236250" y="7225050"/>
            <a:ext cx="15641100" cy="275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rmAutofit/>
          </a:bodyPr>
          <a:lstStyle/>
          <a:p>
            <a:pPr indent="0" lvl="0" marL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</a:pPr>
            <a:r>
              <a:rPr lang="en-US" sz="2800"/>
              <a:t>Como estrategia para abordar el balanceo, la opción que mejor resultado nos dió fue tomar una muestra aleatoria de la clase mayoritaria para aminorar el desbalanceo.</a:t>
            </a:r>
            <a:endParaRPr sz="2800"/>
          </a:p>
        </p:txBody>
      </p:sp>
      <p:pic>
        <p:nvPicPr>
          <p:cNvPr id="1716" name="Google Shape;1716;g152399a9c80_2_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33025" y="2797800"/>
            <a:ext cx="7413375" cy="44135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7" name="Google Shape;1717;g152399a9c80_2_21"/>
          <p:cNvPicPr preferRelativeResize="0"/>
          <p:nvPr/>
        </p:nvPicPr>
        <p:blipFill rotWithShape="1">
          <a:blip r:embed="rId4">
            <a:alphaModFix/>
          </a:blip>
          <a:srcRect b="0" l="1256" r="1257" t="0"/>
          <a:stretch/>
        </p:blipFill>
        <p:spPr>
          <a:xfrm>
            <a:off x="263350" y="2812325"/>
            <a:ext cx="7413367" cy="4412725"/>
          </a:xfrm>
          <a:prstGeom prst="rect">
            <a:avLst/>
          </a:prstGeom>
          <a:noFill/>
          <a:ln>
            <a:noFill/>
          </a:ln>
        </p:spPr>
      </p:pic>
      <p:sp>
        <p:nvSpPr>
          <p:cNvPr id="1718" name="Google Shape;1718;g152399a9c80_2_21"/>
          <p:cNvSpPr/>
          <p:nvPr/>
        </p:nvSpPr>
        <p:spPr>
          <a:xfrm>
            <a:off x="7829125" y="3586825"/>
            <a:ext cx="2154000" cy="1337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1560000" dist="66675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en-US" sz="1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Submuestreo</a:t>
            </a:r>
            <a:endParaRPr b="1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push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3" name="Shape 1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4" name="Google Shape;1724;gfe6a778573_0_64"/>
          <p:cNvSpPr txBox="1"/>
          <p:nvPr>
            <p:ph type="title"/>
          </p:nvPr>
        </p:nvSpPr>
        <p:spPr>
          <a:xfrm>
            <a:off x="3072630" y="246956"/>
            <a:ext cx="14349600" cy="120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Ultra"/>
              <a:buNone/>
            </a:pPr>
            <a:r>
              <a:rPr lang="en-US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Modelos </a:t>
            </a:r>
            <a:r>
              <a:rPr lang="en-US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predictivos</a:t>
            </a:r>
            <a:endParaRPr/>
          </a:p>
        </p:txBody>
      </p:sp>
      <p:sp>
        <p:nvSpPr>
          <p:cNvPr id="1725" name="Google Shape;1725;gfe6a778573_0_64"/>
          <p:cNvSpPr txBox="1"/>
          <p:nvPr>
            <p:ph idx="12" type="sldNum"/>
          </p:nvPr>
        </p:nvSpPr>
        <p:spPr>
          <a:xfrm>
            <a:off x="17151170" y="9432788"/>
            <a:ext cx="10800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26" name="Google Shape;1726;gfe6a778573_0_64"/>
          <p:cNvSpPr txBox="1"/>
          <p:nvPr>
            <p:ph idx="1" type="body"/>
          </p:nvPr>
        </p:nvSpPr>
        <p:spPr>
          <a:xfrm>
            <a:off x="3166542" y="1543100"/>
            <a:ext cx="97743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rmAutofit fontScale="92500"/>
          </a:bodyPr>
          <a:lstStyle/>
          <a:p>
            <a:pPr indent="0" lvl="0" marL="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ct val="108108"/>
              <a:buNone/>
            </a:pPr>
            <a:r>
              <a:rPr lang="en-US"/>
              <a:t>Modelos a revisar</a:t>
            </a:r>
            <a:endParaRPr/>
          </a:p>
        </p:txBody>
      </p:sp>
      <p:sp>
        <p:nvSpPr>
          <p:cNvPr id="1727" name="Google Shape;1727;gfe6a778573_0_64"/>
          <p:cNvSpPr txBox="1"/>
          <p:nvPr>
            <p:ph idx="2" type="body"/>
          </p:nvPr>
        </p:nvSpPr>
        <p:spPr>
          <a:xfrm>
            <a:off x="828986" y="7499181"/>
            <a:ext cx="40389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b" bIns="81625" lIns="163275" spcFirstLastPara="1" rIns="163275" wrap="square" tIns="81625">
            <a:no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2800"/>
              <a:buNone/>
            </a:pPr>
            <a:r>
              <a:rPr lang="en-US"/>
              <a:t>SVM</a:t>
            </a:r>
            <a:endParaRPr/>
          </a:p>
        </p:txBody>
      </p:sp>
      <p:sp>
        <p:nvSpPr>
          <p:cNvPr id="1728" name="Google Shape;1728;gfe6a778573_0_64"/>
          <p:cNvSpPr txBox="1"/>
          <p:nvPr>
            <p:ph idx="4" type="body"/>
          </p:nvPr>
        </p:nvSpPr>
        <p:spPr>
          <a:xfrm>
            <a:off x="3269317" y="4166956"/>
            <a:ext cx="40389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b" bIns="81625" lIns="163275" spcFirstLastPara="1" rIns="163275" wrap="square" tIns="81625">
            <a:no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2800"/>
              <a:buNone/>
            </a:pPr>
            <a:r>
              <a:rPr lang="en-US"/>
              <a:t>Regresión Logística </a:t>
            </a:r>
            <a:endParaRPr/>
          </a:p>
        </p:txBody>
      </p:sp>
      <p:sp>
        <p:nvSpPr>
          <p:cNvPr id="1729" name="Google Shape;1729;gfe6a778573_0_64"/>
          <p:cNvSpPr txBox="1"/>
          <p:nvPr>
            <p:ph idx="6" type="body"/>
          </p:nvPr>
        </p:nvSpPr>
        <p:spPr>
          <a:xfrm>
            <a:off x="5780871" y="6987783"/>
            <a:ext cx="40389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b" bIns="81625" lIns="163275" spcFirstLastPara="1" rIns="163275" wrap="square" tIns="81625">
            <a:no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2800"/>
              <a:buNone/>
            </a:pPr>
            <a:r>
              <a:rPr lang="en-US"/>
              <a:t>Gradient Boosting</a:t>
            </a:r>
            <a:endParaRPr/>
          </a:p>
        </p:txBody>
      </p:sp>
      <p:sp>
        <p:nvSpPr>
          <p:cNvPr id="1730" name="Google Shape;1730;gfe6a778573_0_64"/>
          <p:cNvSpPr txBox="1"/>
          <p:nvPr>
            <p:ph idx="8" type="body"/>
          </p:nvPr>
        </p:nvSpPr>
        <p:spPr>
          <a:xfrm>
            <a:off x="8213061" y="3710116"/>
            <a:ext cx="40389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b" bIns="81625" lIns="163275" spcFirstLastPara="1" rIns="163275" wrap="square" tIns="81625">
            <a:no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2800"/>
              <a:buNone/>
            </a:pPr>
            <a:r>
              <a:rPr lang="en-US"/>
              <a:t>Naive Bayes</a:t>
            </a:r>
            <a:endParaRPr/>
          </a:p>
        </p:txBody>
      </p:sp>
      <p:sp>
        <p:nvSpPr>
          <p:cNvPr id="1731" name="Google Shape;1731;gfe6a778573_0_64"/>
          <p:cNvSpPr txBox="1"/>
          <p:nvPr>
            <p:ph idx="13" type="body"/>
          </p:nvPr>
        </p:nvSpPr>
        <p:spPr>
          <a:xfrm>
            <a:off x="10698970" y="6448511"/>
            <a:ext cx="40389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b" bIns="81625" lIns="163275" spcFirstLastPara="1" rIns="163275" wrap="square" tIns="81625">
            <a:no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2800"/>
              <a:buNone/>
            </a:pPr>
            <a:r>
              <a:rPr lang="en-US"/>
              <a:t>Adaptive Boosting</a:t>
            </a:r>
            <a:endParaRPr/>
          </a:p>
        </p:txBody>
      </p:sp>
      <p:sp>
        <p:nvSpPr>
          <p:cNvPr id="1732" name="Google Shape;1732;gfe6a778573_0_64"/>
          <p:cNvSpPr txBox="1"/>
          <p:nvPr>
            <p:ph idx="15" type="body"/>
          </p:nvPr>
        </p:nvSpPr>
        <p:spPr>
          <a:xfrm>
            <a:off x="13145015" y="3169429"/>
            <a:ext cx="40389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b" bIns="81625" lIns="163275" spcFirstLastPara="1" rIns="163275" wrap="square" tIns="81625">
            <a:no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2800"/>
              <a:buNone/>
            </a:pPr>
            <a:r>
              <a:rPr lang="en-US"/>
              <a:t>Random Forest</a:t>
            </a:r>
            <a:endParaRPr/>
          </a:p>
        </p:txBody>
      </p:sp>
      <p:sp>
        <p:nvSpPr>
          <p:cNvPr id="1733" name="Google Shape;1733;gfe6a778573_0_64"/>
          <p:cNvSpPr txBox="1"/>
          <p:nvPr>
            <p:ph idx="11" type="ftr"/>
          </p:nvPr>
        </p:nvSpPr>
        <p:spPr>
          <a:xfrm>
            <a:off x="10507991" y="9463858"/>
            <a:ext cx="57906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Open Sans"/>
                <a:ea typeface="Open Sans"/>
                <a:cs typeface="Open Sans"/>
                <a:sym typeface="Open Sans"/>
              </a:rPr>
              <a:t>Proyecto Data Science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14:prism dir="l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8" name="Shape 1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9" name="Google Shape;1739;gfe6a778573_2_34"/>
          <p:cNvSpPr txBox="1"/>
          <p:nvPr>
            <p:ph type="title"/>
          </p:nvPr>
        </p:nvSpPr>
        <p:spPr>
          <a:xfrm>
            <a:off x="3072630" y="246956"/>
            <a:ext cx="14349600" cy="120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6000"/>
              <a:buFont typeface="Ultra"/>
              <a:buNone/>
            </a:pPr>
            <a:r>
              <a:rPr lang="en-US">
                <a:latin typeface="Open Sans SemiBold"/>
                <a:ea typeface="Open Sans SemiBold"/>
                <a:cs typeface="Open Sans SemiBold"/>
                <a:sym typeface="Open Sans SemiBold"/>
              </a:rPr>
              <a:t>Modelos predictivos e </a:t>
            </a:r>
            <a:r>
              <a:rPr lang="en-US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Hiperparametros</a:t>
            </a:r>
            <a:endParaRPr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0" name="Google Shape;1740;gfe6a778573_2_34"/>
          <p:cNvSpPr txBox="1"/>
          <p:nvPr>
            <p:ph idx="12" type="sldNum"/>
          </p:nvPr>
        </p:nvSpPr>
        <p:spPr>
          <a:xfrm>
            <a:off x="17151170" y="9432788"/>
            <a:ext cx="10800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41" name="Google Shape;1741;gfe6a778573_2_34"/>
          <p:cNvSpPr txBox="1"/>
          <p:nvPr>
            <p:ph idx="1" type="body"/>
          </p:nvPr>
        </p:nvSpPr>
        <p:spPr>
          <a:xfrm>
            <a:off x="1078301" y="4279400"/>
            <a:ext cx="5909100" cy="3312300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rmAutofit lnSpcReduction="10000"/>
          </a:bodyPr>
          <a:lstStyle/>
          <a:p>
            <a:pPr indent="0" lvl="0" marL="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2595"/>
              <a:buNone/>
            </a:pPr>
            <a:r>
              <a:rPr lang="en-US"/>
              <a:t>Se ejecutaron 6 modelos predictivos los cuales se presentan a continuación con su respectiva grilla de hiperparametros.</a:t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2595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2595"/>
              <a:buNone/>
            </a:pPr>
            <a:r>
              <a:rPr lang="en-US"/>
              <a:t>Se calculan los modelos realizando el balanceo propuesto. De los cuales se presentarán sólo los  tres mejores:  Naive Bayes, Random Forest y Logistic Regression.</a:t>
            </a:r>
            <a:endParaRPr/>
          </a:p>
        </p:txBody>
      </p:sp>
      <p:sp>
        <p:nvSpPr>
          <p:cNvPr id="1742" name="Google Shape;1742;gfe6a778573_2_34"/>
          <p:cNvSpPr txBox="1"/>
          <p:nvPr>
            <p:ph idx="2" type="body"/>
          </p:nvPr>
        </p:nvSpPr>
        <p:spPr>
          <a:xfrm>
            <a:off x="3166542" y="1543100"/>
            <a:ext cx="143295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rmAutofit fontScale="92500"/>
          </a:bodyPr>
          <a:lstStyle/>
          <a:p>
            <a:pPr indent="0" lvl="0" marL="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ct val="108108"/>
              <a:buNone/>
            </a:pPr>
            <a:r>
              <a:rPr lang="en-US"/>
              <a:t>Grilla</a:t>
            </a:r>
            <a:endParaRPr/>
          </a:p>
        </p:txBody>
      </p:sp>
      <p:sp>
        <p:nvSpPr>
          <p:cNvPr id="1743" name="Google Shape;1743;gfe6a778573_2_34"/>
          <p:cNvSpPr txBox="1"/>
          <p:nvPr>
            <p:ph idx="11" type="ftr"/>
          </p:nvPr>
        </p:nvSpPr>
        <p:spPr>
          <a:xfrm>
            <a:off x="10507991" y="9463858"/>
            <a:ext cx="57906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Open Sans"/>
                <a:ea typeface="Open Sans"/>
                <a:cs typeface="Open Sans"/>
                <a:sym typeface="Open Sans"/>
              </a:rPr>
              <a:t>Proyecto Data Science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744" name="Google Shape;1744;gfe6a778573_2_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07999" y="1450250"/>
            <a:ext cx="5665550" cy="807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push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9" name="Shape 1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0" name="Google Shape;1750;gfe6a778573_2_0"/>
          <p:cNvSpPr txBox="1"/>
          <p:nvPr>
            <p:ph idx="12" type="sldNum"/>
          </p:nvPr>
        </p:nvSpPr>
        <p:spPr>
          <a:xfrm>
            <a:off x="17151170" y="9432788"/>
            <a:ext cx="10800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51" name="Google Shape;1751;gfe6a778573_2_0"/>
          <p:cNvSpPr txBox="1"/>
          <p:nvPr>
            <p:ph type="title"/>
          </p:nvPr>
        </p:nvSpPr>
        <p:spPr>
          <a:xfrm>
            <a:off x="3072630" y="246956"/>
            <a:ext cx="14349600" cy="120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6000"/>
              <a:buFont typeface="Ultra"/>
              <a:buNone/>
            </a:pPr>
            <a:r>
              <a:rPr lang="en-US">
                <a:latin typeface="Open Sans SemiBold"/>
                <a:ea typeface="Open Sans SemiBold"/>
                <a:cs typeface="Open Sans SemiBold"/>
                <a:sym typeface="Open Sans SemiBold"/>
              </a:rPr>
              <a:t>Modelamiento </a:t>
            </a:r>
            <a:r>
              <a:rPr lang="en-US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Predictivo</a:t>
            </a:r>
            <a:endParaRPr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2" name="Google Shape;1752;gfe6a778573_2_0"/>
          <p:cNvSpPr txBox="1"/>
          <p:nvPr>
            <p:ph idx="1" type="body"/>
          </p:nvPr>
        </p:nvSpPr>
        <p:spPr>
          <a:xfrm>
            <a:off x="601525" y="4279400"/>
            <a:ext cx="5633700" cy="5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rm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2162"/>
              <a:buNone/>
            </a:pPr>
            <a:r>
              <a:rPr lang="en-US"/>
              <a:t>El Modelo </a:t>
            </a:r>
            <a:r>
              <a:rPr b="1" lang="en-US">
                <a:solidFill>
                  <a:schemeClr val="accent1"/>
                </a:solidFill>
              </a:rPr>
              <a:t>Naive Bayes Bernoulli</a:t>
            </a:r>
            <a:r>
              <a:rPr b="1" lang="en-US"/>
              <a:t> </a:t>
            </a:r>
            <a:r>
              <a:rPr lang="en-US"/>
              <a:t>consigue una precisión de 72%.</a:t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2162"/>
              <a:buNone/>
            </a:pPr>
            <a:r>
              <a:rPr lang="en-US"/>
              <a:t>Para el f1, en los casos 0 es de 0.85 y para los casos en que el cliente se le asigna un crédito (1) es de 0.28</a:t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</a:pPr>
            <a:r>
              <a:rPr lang="en-US"/>
              <a:t>Para nuestro caso la curva auc es de 0,62 por lo que es posible aún mejorar la predicción de la variable objetivo.</a:t>
            </a:r>
            <a:endParaRPr/>
          </a:p>
        </p:txBody>
      </p:sp>
      <p:sp>
        <p:nvSpPr>
          <p:cNvPr id="1753" name="Google Shape;1753;gfe6a778573_2_0"/>
          <p:cNvSpPr txBox="1"/>
          <p:nvPr>
            <p:ph idx="11" type="ftr"/>
          </p:nvPr>
        </p:nvSpPr>
        <p:spPr>
          <a:xfrm>
            <a:off x="10507991" y="9463858"/>
            <a:ext cx="57906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Open Sans"/>
                <a:ea typeface="Open Sans"/>
                <a:cs typeface="Open Sans"/>
                <a:sym typeface="Open Sans"/>
              </a:rPr>
              <a:t>Proyecto Data Science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54" name="Google Shape;1754;gfe6a778573_2_0"/>
          <p:cNvSpPr txBox="1"/>
          <p:nvPr>
            <p:ph idx="1" type="body"/>
          </p:nvPr>
        </p:nvSpPr>
        <p:spPr>
          <a:xfrm>
            <a:off x="3166542" y="1543100"/>
            <a:ext cx="143295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rmAutofit fontScale="92500"/>
          </a:bodyPr>
          <a:lstStyle/>
          <a:p>
            <a:pPr indent="0" lvl="0" marL="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ct val="90089"/>
              <a:buNone/>
            </a:pPr>
            <a:r>
              <a:rPr i="1" lang="en-US" sz="2400">
                <a:solidFill>
                  <a:srgbClr val="8D8D8D"/>
                </a:solidFill>
              </a:rPr>
              <a:t>Modelo Bernulli / Naive Bayes</a:t>
            </a:r>
            <a:endParaRPr/>
          </a:p>
        </p:txBody>
      </p:sp>
      <p:pic>
        <p:nvPicPr>
          <p:cNvPr id="1755" name="Google Shape;1755;gfe6a778573_2_0"/>
          <p:cNvPicPr preferRelativeResize="0"/>
          <p:nvPr/>
        </p:nvPicPr>
        <p:blipFill rotWithShape="1">
          <a:blip r:embed="rId3">
            <a:alphaModFix/>
          </a:blip>
          <a:srcRect b="22575" l="0" r="0" t="0"/>
          <a:stretch/>
        </p:blipFill>
        <p:spPr>
          <a:xfrm>
            <a:off x="8840997" y="1267075"/>
            <a:ext cx="8079150" cy="356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6" name="Google Shape;1756;gfe6a778573_2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38825" y="4989050"/>
            <a:ext cx="7702675" cy="4792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gfe6a778573_2_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843825" y="1970900"/>
            <a:ext cx="2030730" cy="21138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push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8" name="Shape 1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9" name="Google Shape;1499;g1581be03df9_0_0"/>
          <p:cNvSpPr txBox="1"/>
          <p:nvPr>
            <p:ph idx="12" type="sldNum"/>
          </p:nvPr>
        </p:nvSpPr>
        <p:spPr>
          <a:xfrm>
            <a:off x="17151170" y="9432788"/>
            <a:ext cx="10800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00" name="Google Shape;1500;g1581be03df9_0_0"/>
          <p:cNvSpPr txBox="1"/>
          <p:nvPr>
            <p:ph type="title"/>
          </p:nvPr>
        </p:nvSpPr>
        <p:spPr>
          <a:xfrm>
            <a:off x="3072630" y="246956"/>
            <a:ext cx="14349600" cy="120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6000"/>
              <a:buFont typeface="Ultra"/>
              <a:buNone/>
            </a:pPr>
            <a:r>
              <a:rPr lang="en-US">
                <a:latin typeface="Open Sans SemiBold"/>
                <a:ea typeface="Open Sans SemiBold"/>
                <a:cs typeface="Open Sans SemiBold"/>
                <a:sym typeface="Open Sans SemiBold"/>
              </a:rPr>
              <a:t>Definición del</a:t>
            </a:r>
            <a:r>
              <a:rPr lang="en-US"/>
              <a:t> </a:t>
            </a:r>
            <a:r>
              <a:rPr lang="en-US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Equipo</a:t>
            </a:r>
            <a:endParaRPr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1" name="Google Shape;1501;g1581be03df9_0_0"/>
          <p:cNvSpPr txBox="1"/>
          <p:nvPr>
            <p:ph idx="4294967295" type="body"/>
          </p:nvPr>
        </p:nvSpPr>
        <p:spPr>
          <a:xfrm>
            <a:off x="3166542" y="1543100"/>
            <a:ext cx="143295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rmAutofit fontScale="92500"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8D8D8D"/>
              </a:buClr>
              <a:buSzPct val="100000"/>
              <a:buNone/>
            </a:pPr>
            <a:r>
              <a:rPr i="1" lang="en-US">
                <a:solidFill>
                  <a:srgbClr val="8D8D8D"/>
                </a:solidFill>
              </a:rPr>
              <a:t>Definición del equipo y de los roles</a:t>
            </a:r>
            <a:endParaRPr/>
          </a:p>
        </p:txBody>
      </p:sp>
      <p:sp>
        <p:nvSpPr>
          <p:cNvPr id="1502" name="Google Shape;1502;g1581be03df9_0_0"/>
          <p:cNvSpPr txBox="1"/>
          <p:nvPr/>
        </p:nvSpPr>
        <p:spPr>
          <a:xfrm>
            <a:off x="421600" y="4548425"/>
            <a:ext cx="4026300" cy="15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María Teresa Moncada Moraga</a:t>
            </a:r>
            <a:endParaRPr b="1" i="0" sz="2400" u="none" cap="none" strike="noStrike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marR="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0" i="0" lang="en-US" sz="23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Líder, Analista de datos.</a:t>
            </a:r>
            <a:endParaRPr b="1" i="0" sz="2400" u="none" cap="none" strike="noStrike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03" name="Google Shape;1503;g1581be03df9_0_0"/>
          <p:cNvSpPr txBox="1"/>
          <p:nvPr/>
        </p:nvSpPr>
        <p:spPr>
          <a:xfrm>
            <a:off x="4700950" y="4869000"/>
            <a:ext cx="4026300" cy="19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Felipe Riveros Fuentes</a:t>
            </a:r>
            <a:endParaRPr b="1" i="0" sz="2400" u="none" cap="none" strike="noStrike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0" i="0" lang="en-US" sz="23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Ingeniero de modelamiento, Visualización de datos</a:t>
            </a:r>
            <a:endParaRPr b="1" i="0" sz="2400" u="none" cap="none" strike="noStrike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04" name="Google Shape;1504;g1581be03df9_0_0"/>
          <p:cNvSpPr txBox="1"/>
          <p:nvPr/>
        </p:nvSpPr>
        <p:spPr>
          <a:xfrm>
            <a:off x="9234875" y="5253200"/>
            <a:ext cx="4026300" cy="19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José Luis Pozo Saavedra</a:t>
            </a:r>
            <a:endParaRPr b="1" i="0" sz="2400" u="none" cap="none" strike="noStrike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0" i="0" lang="en-US" sz="23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Ingeniero de modelamiento, Analista de datos</a:t>
            </a:r>
            <a:endParaRPr b="1" i="0" sz="2400" u="none" cap="none" strike="noStrike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05" name="Google Shape;1505;g1581be03df9_0_0"/>
          <p:cNvSpPr txBox="1"/>
          <p:nvPr/>
        </p:nvSpPr>
        <p:spPr>
          <a:xfrm>
            <a:off x="13663275" y="5691413"/>
            <a:ext cx="4026300" cy="113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Nicolas Vasquez Mujica</a:t>
            </a:r>
            <a:endParaRPr b="1" i="0" sz="2400" u="none" cap="none" strike="noStrike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0" i="0" lang="en-US" sz="23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Ingeniero de modelamiento</a:t>
            </a:r>
            <a:endParaRPr b="1" i="0" sz="2400" u="none" cap="none" strike="noStrike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06" name="Google Shape;1506;g1581be03df9_0_0"/>
          <p:cNvSpPr txBox="1"/>
          <p:nvPr/>
        </p:nvSpPr>
        <p:spPr>
          <a:xfrm>
            <a:off x="3072625" y="8494750"/>
            <a:ext cx="115470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</a:pPr>
            <a:r>
              <a:rPr b="1" i="0" lang="en-US" sz="23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Todos:</a:t>
            </a:r>
            <a:r>
              <a:rPr b="0" i="0" lang="en-US" sz="23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Documentador, control de calidad y validación de datos.</a:t>
            </a:r>
            <a:endParaRPr b="1" i="0" sz="2400" u="none" cap="none" strike="noStrike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07" name="Google Shape;1507;g1581be03df9_0_0"/>
          <p:cNvSpPr txBox="1"/>
          <p:nvPr>
            <p:ph idx="11" type="ftr"/>
          </p:nvPr>
        </p:nvSpPr>
        <p:spPr>
          <a:xfrm>
            <a:off x="10507991" y="9463858"/>
            <a:ext cx="57906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Open Sans"/>
                <a:ea typeface="Open Sans"/>
                <a:cs typeface="Open Sans"/>
                <a:sym typeface="Open Sans"/>
              </a:rPr>
              <a:t>Proyecto Data Science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508" name="Google Shape;1508;g1581be03df9_0_0"/>
          <p:cNvGrpSpPr/>
          <p:nvPr/>
        </p:nvGrpSpPr>
        <p:grpSpPr>
          <a:xfrm>
            <a:off x="649245" y="7844385"/>
            <a:ext cx="2423389" cy="1189172"/>
            <a:chOff x="684495" y="7123285"/>
            <a:chExt cx="2423389" cy="1189172"/>
          </a:xfrm>
        </p:grpSpPr>
        <p:pic>
          <p:nvPicPr>
            <p:cNvPr id="1509" name="Google Shape;1509;g1581be03df9_0_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937738" y="7123285"/>
              <a:ext cx="1170146" cy="1185843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</p:pic>
        <p:pic>
          <p:nvPicPr>
            <p:cNvPr id="1510" name="Google Shape;1510;g1581be03df9_0_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84495" y="7123287"/>
              <a:ext cx="1170146" cy="1185843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</p:pic>
        <p:pic>
          <p:nvPicPr>
            <p:cNvPr id="1511" name="Google Shape;1511;g1581be03df9_0_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523417" y="7123287"/>
              <a:ext cx="1170146" cy="1185843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</p:pic>
        <p:pic>
          <p:nvPicPr>
            <p:cNvPr id="1512" name="Google Shape;1512;g1581be03df9_0_0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111236" y="7126614"/>
              <a:ext cx="1170146" cy="1185843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</p:pic>
      </p:grpSp>
      <p:pic>
        <p:nvPicPr>
          <p:cNvPr id="1513" name="Google Shape;1513;g1581be03df9_0_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628638" y="2923875"/>
            <a:ext cx="1624550" cy="16245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411"/>
              </a:srgbClr>
            </a:outerShdw>
          </a:effectLst>
        </p:spPr>
      </p:pic>
      <p:pic>
        <p:nvPicPr>
          <p:cNvPr id="1514" name="Google Shape;1514;g1581be03df9_0_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995425" y="3241375"/>
            <a:ext cx="1627632" cy="162763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411"/>
              </a:srgbClr>
            </a:outerShdw>
          </a:effectLst>
        </p:spPr>
      </p:pic>
      <p:pic>
        <p:nvPicPr>
          <p:cNvPr id="1515" name="Google Shape;1515;g1581be03df9_0_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0365275" y="3625575"/>
            <a:ext cx="1627632" cy="162763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pic>
        <p:nvPicPr>
          <p:cNvPr id="1516" name="Google Shape;1516;g1581be03df9_0_0"/>
          <p:cNvPicPr preferRelativeResize="0"/>
          <p:nvPr/>
        </p:nvPicPr>
        <p:blipFill rotWithShape="1">
          <a:blip r:embed="rId10">
            <a:alphaModFix/>
          </a:blip>
          <a:srcRect b="33792" l="0" r="0" t="0"/>
          <a:stretch/>
        </p:blipFill>
        <p:spPr>
          <a:xfrm>
            <a:off x="14735113" y="4063800"/>
            <a:ext cx="1627632" cy="162763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411"/>
              </a:srgbClr>
            </a:outerShdw>
          </a:effectLst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2" name="Shape 1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3" name="Google Shape;1763;g155fc21ef4e_0_4"/>
          <p:cNvSpPr txBox="1"/>
          <p:nvPr>
            <p:ph idx="12" type="sldNum"/>
          </p:nvPr>
        </p:nvSpPr>
        <p:spPr>
          <a:xfrm>
            <a:off x="17151170" y="9432788"/>
            <a:ext cx="10800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64" name="Google Shape;1764;g155fc21ef4e_0_4"/>
          <p:cNvSpPr txBox="1"/>
          <p:nvPr>
            <p:ph idx="4294967295" type="body"/>
          </p:nvPr>
        </p:nvSpPr>
        <p:spPr>
          <a:xfrm>
            <a:off x="2823275" y="2139952"/>
            <a:ext cx="13938000" cy="1203300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rm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sz="26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sz="2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5" name="Google Shape;1765;g155fc21ef4e_0_4"/>
          <p:cNvSpPr txBox="1"/>
          <p:nvPr>
            <p:ph type="title"/>
          </p:nvPr>
        </p:nvSpPr>
        <p:spPr>
          <a:xfrm>
            <a:off x="3072630" y="246956"/>
            <a:ext cx="14349600" cy="120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6000"/>
              <a:buFont typeface="Ultra"/>
              <a:buNone/>
            </a:pPr>
            <a:r>
              <a:rPr lang="en-US">
                <a:latin typeface="Open Sans SemiBold"/>
                <a:ea typeface="Open Sans SemiBold"/>
                <a:cs typeface="Open Sans SemiBold"/>
                <a:sym typeface="Open Sans SemiBold"/>
              </a:rPr>
              <a:t>Modelamiento </a:t>
            </a:r>
            <a:r>
              <a:rPr lang="en-US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Predictivo</a:t>
            </a:r>
            <a:endParaRPr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6" name="Google Shape;1766;g155fc21ef4e_0_4"/>
          <p:cNvSpPr txBox="1"/>
          <p:nvPr>
            <p:ph idx="1" type="body"/>
          </p:nvPr>
        </p:nvSpPr>
        <p:spPr>
          <a:xfrm>
            <a:off x="741875" y="4279400"/>
            <a:ext cx="5638800" cy="47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rm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2595"/>
              <a:buNone/>
            </a:pPr>
            <a:r>
              <a:rPr lang="en-US"/>
              <a:t>La precisión del modelo </a:t>
            </a:r>
            <a:r>
              <a:rPr b="1" lang="en-US">
                <a:solidFill>
                  <a:schemeClr val="accent1"/>
                </a:solidFill>
              </a:rPr>
              <a:t>Logistic Regression</a:t>
            </a:r>
            <a:r>
              <a:rPr lang="en-US"/>
              <a:t> es del 74%.</a:t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2595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</a:pPr>
            <a:r>
              <a:rPr lang="en-US"/>
              <a:t>Para el f1, en los casos 0 es de 0.72 y para los casos en que el cliente se le asigna un crédito (1) es de 0.39</a:t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</a:pPr>
            <a:r>
              <a:rPr lang="en-US"/>
              <a:t>Para nuestro caso la curva auc es de 0,65 por lo que es posible aún mejorar la predicción de la variable objetivo.</a:t>
            </a:r>
            <a:endParaRPr/>
          </a:p>
        </p:txBody>
      </p:sp>
      <p:sp>
        <p:nvSpPr>
          <p:cNvPr id="1767" name="Google Shape;1767;g155fc21ef4e_0_4"/>
          <p:cNvSpPr txBox="1"/>
          <p:nvPr>
            <p:ph idx="2" type="body"/>
          </p:nvPr>
        </p:nvSpPr>
        <p:spPr>
          <a:xfrm>
            <a:off x="3166542" y="1543100"/>
            <a:ext cx="143295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rmAutofit fontScale="92500"/>
          </a:bodyPr>
          <a:lstStyle/>
          <a:p>
            <a:pPr indent="0" lvl="0" marL="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ct val="108107"/>
              <a:buNone/>
            </a:pPr>
            <a:r>
              <a:rPr lang="en-US"/>
              <a:t>Modelo Logistic Regression</a:t>
            </a:r>
            <a:endParaRPr/>
          </a:p>
        </p:txBody>
      </p:sp>
      <p:pic>
        <p:nvPicPr>
          <p:cNvPr id="1768" name="Google Shape;1768;g155fc21ef4e_0_4"/>
          <p:cNvPicPr preferRelativeResize="0"/>
          <p:nvPr/>
        </p:nvPicPr>
        <p:blipFill rotWithShape="1">
          <a:blip r:embed="rId3">
            <a:alphaModFix/>
          </a:blip>
          <a:srcRect b="24127" l="0" r="0" t="0"/>
          <a:stretch/>
        </p:blipFill>
        <p:spPr>
          <a:xfrm>
            <a:off x="8881850" y="1477025"/>
            <a:ext cx="8540375" cy="342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9" name="Google Shape;1769;g155fc21ef4e_0_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32220" y="5002174"/>
            <a:ext cx="7705630" cy="4794600"/>
          </a:xfrm>
          <a:prstGeom prst="rect">
            <a:avLst/>
          </a:prstGeom>
          <a:noFill/>
          <a:ln>
            <a:noFill/>
          </a:ln>
        </p:spPr>
      </p:pic>
      <p:sp>
        <p:nvSpPr>
          <p:cNvPr id="1770" name="Google Shape;1770;g155fc21ef4e_0_4"/>
          <p:cNvSpPr txBox="1"/>
          <p:nvPr>
            <p:ph idx="11" type="ftr"/>
          </p:nvPr>
        </p:nvSpPr>
        <p:spPr>
          <a:xfrm>
            <a:off x="10507991" y="9463858"/>
            <a:ext cx="57906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Open Sans"/>
                <a:ea typeface="Open Sans"/>
                <a:cs typeface="Open Sans"/>
                <a:sym typeface="Open Sans"/>
              </a:rPr>
              <a:t>Proyecto Data Science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771" name="Google Shape;1771;g155fc21ef4e_0_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872325" y="2047100"/>
            <a:ext cx="1882140" cy="20127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push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6" name="Shape 1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7" name="Google Shape;1777;gfe6a778573_2_9"/>
          <p:cNvSpPr txBox="1"/>
          <p:nvPr>
            <p:ph idx="12" type="sldNum"/>
          </p:nvPr>
        </p:nvSpPr>
        <p:spPr>
          <a:xfrm>
            <a:off x="17151170" y="9432788"/>
            <a:ext cx="10800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78" name="Google Shape;1778;gfe6a778573_2_9"/>
          <p:cNvSpPr txBox="1"/>
          <p:nvPr>
            <p:ph type="title"/>
          </p:nvPr>
        </p:nvSpPr>
        <p:spPr>
          <a:xfrm>
            <a:off x="3072630" y="246956"/>
            <a:ext cx="14349600" cy="120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6000"/>
              <a:buFont typeface="Ultra"/>
              <a:buNone/>
            </a:pPr>
            <a:r>
              <a:rPr lang="en-US">
                <a:latin typeface="Open Sans SemiBold"/>
                <a:ea typeface="Open Sans SemiBold"/>
                <a:cs typeface="Open Sans SemiBold"/>
                <a:sym typeface="Open Sans SemiBold"/>
              </a:rPr>
              <a:t>Modelamiento </a:t>
            </a:r>
            <a:r>
              <a:rPr lang="en-US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Predictivo</a:t>
            </a:r>
            <a:endParaRPr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9" name="Google Shape;1779;gfe6a778573_2_9"/>
          <p:cNvSpPr txBox="1"/>
          <p:nvPr>
            <p:ph idx="1" type="body"/>
          </p:nvPr>
        </p:nvSpPr>
        <p:spPr>
          <a:xfrm>
            <a:off x="741875" y="4279400"/>
            <a:ext cx="5250600" cy="46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rm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2595"/>
              <a:buNone/>
            </a:pPr>
            <a:r>
              <a:rPr lang="en-US"/>
              <a:t>La precisión del modelo</a:t>
            </a:r>
            <a:r>
              <a:rPr b="1" lang="en-US"/>
              <a:t> </a:t>
            </a:r>
            <a:r>
              <a:rPr b="1" lang="en-US">
                <a:solidFill>
                  <a:schemeClr val="accent1"/>
                </a:solidFill>
              </a:rPr>
              <a:t>Random Forest</a:t>
            </a:r>
            <a:r>
              <a:rPr b="1" lang="en-US"/>
              <a:t> </a:t>
            </a:r>
            <a:r>
              <a:rPr lang="en-US"/>
              <a:t>es del 74% mejor que el modelo anterior. </a:t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2595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2595"/>
              <a:buNone/>
            </a:pPr>
            <a:r>
              <a:rPr lang="en-US"/>
              <a:t>Para el f1, en los casos 0 es decir no hubo crédito es de 0.74 y para los casos en que terminaron en crédito (1) es de 0.40</a:t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/>
              <a:t>Para nuestro caso la curva auc es de 0,65 por lo que es posible aún mejorar la predicción de la variable objetivo.</a:t>
            </a:r>
            <a:endParaRPr/>
          </a:p>
        </p:txBody>
      </p:sp>
      <p:sp>
        <p:nvSpPr>
          <p:cNvPr id="1780" name="Google Shape;1780;gfe6a778573_2_9"/>
          <p:cNvSpPr txBox="1"/>
          <p:nvPr>
            <p:ph idx="2" type="body"/>
          </p:nvPr>
        </p:nvSpPr>
        <p:spPr>
          <a:xfrm>
            <a:off x="3166542" y="1543100"/>
            <a:ext cx="143295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rmAutofit fontScale="92500"/>
          </a:bodyPr>
          <a:lstStyle/>
          <a:p>
            <a:pPr indent="0" lvl="0" marL="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83333"/>
              <a:buFont typeface="Arial"/>
              <a:buNone/>
            </a:pPr>
            <a:r>
              <a:rPr lang="en-US"/>
              <a:t>Modelo Random Forest</a:t>
            </a:r>
            <a:endParaRPr/>
          </a:p>
        </p:txBody>
      </p:sp>
      <p:sp>
        <p:nvSpPr>
          <p:cNvPr id="1781" name="Google Shape;1781;gfe6a778573_2_9"/>
          <p:cNvSpPr txBox="1"/>
          <p:nvPr>
            <p:ph idx="11" type="ftr"/>
          </p:nvPr>
        </p:nvSpPr>
        <p:spPr>
          <a:xfrm>
            <a:off x="10507991" y="9463858"/>
            <a:ext cx="57906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Open Sans"/>
                <a:ea typeface="Open Sans"/>
                <a:cs typeface="Open Sans"/>
                <a:sym typeface="Open Sans"/>
              </a:rPr>
              <a:t>Proyecto Data Science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782" name="Google Shape;1782;gfe6a778573_2_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82525" y="4891000"/>
            <a:ext cx="8179700" cy="4749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3" name="Google Shape;1783;gfe6a778573_2_9"/>
          <p:cNvPicPr preferRelativeResize="0"/>
          <p:nvPr/>
        </p:nvPicPr>
        <p:blipFill rotWithShape="1">
          <a:blip r:embed="rId4">
            <a:alphaModFix/>
          </a:blip>
          <a:srcRect b="19832" l="0" r="-1163" t="0"/>
          <a:stretch/>
        </p:blipFill>
        <p:spPr>
          <a:xfrm>
            <a:off x="8852150" y="1244750"/>
            <a:ext cx="8079149" cy="35288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4" name="Google Shape;1784;gfe6a778573_2_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922675" y="1952370"/>
            <a:ext cx="2024539" cy="21135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push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9" name="Shape 1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0" name="Google Shape;1790;g1584adc33da_3_45"/>
          <p:cNvSpPr txBox="1"/>
          <p:nvPr>
            <p:ph idx="12" type="sldNum"/>
          </p:nvPr>
        </p:nvSpPr>
        <p:spPr>
          <a:xfrm>
            <a:off x="17151170" y="9432788"/>
            <a:ext cx="10800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91" name="Google Shape;1791;g1584adc33da_3_45"/>
          <p:cNvSpPr txBox="1"/>
          <p:nvPr>
            <p:ph type="title"/>
          </p:nvPr>
        </p:nvSpPr>
        <p:spPr>
          <a:xfrm>
            <a:off x="3072630" y="246956"/>
            <a:ext cx="14349600" cy="120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6000"/>
              <a:buFont typeface="Ultra"/>
              <a:buNone/>
            </a:pPr>
            <a:r>
              <a:rPr lang="en-US">
                <a:latin typeface="Open Sans SemiBold"/>
                <a:ea typeface="Open Sans SemiBold"/>
                <a:cs typeface="Open Sans SemiBold"/>
                <a:sym typeface="Open Sans SemiBold"/>
              </a:rPr>
              <a:t>Modelo de </a:t>
            </a:r>
            <a:r>
              <a:rPr lang="en-US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Negocio</a:t>
            </a:r>
            <a:endParaRPr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2" name="Google Shape;1792;g1584adc33da_3_45"/>
          <p:cNvSpPr txBox="1"/>
          <p:nvPr>
            <p:ph idx="11" type="ftr"/>
          </p:nvPr>
        </p:nvSpPr>
        <p:spPr>
          <a:xfrm>
            <a:off x="10507991" y="9463858"/>
            <a:ext cx="57906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Open Sans"/>
                <a:ea typeface="Open Sans"/>
                <a:cs typeface="Open Sans"/>
                <a:sym typeface="Open Sans"/>
              </a:rPr>
              <a:t>Proyecto Data Science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93" name="Google Shape;1793;g1584adc33da_3_45"/>
          <p:cNvSpPr txBox="1"/>
          <p:nvPr>
            <p:ph idx="1" type="body"/>
          </p:nvPr>
        </p:nvSpPr>
        <p:spPr>
          <a:xfrm>
            <a:off x="2493200" y="4606925"/>
            <a:ext cx="14087700" cy="4627200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rmAutofit/>
          </a:bodyPr>
          <a:lstStyle/>
          <a:p>
            <a:pPr indent="0" lvl="0" marL="0" rtl="0" algn="just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852"/>
              <a:buNone/>
            </a:pPr>
            <a:r>
              <a:rPr lang="en-US" sz="4435">
                <a:latin typeface="Arial"/>
                <a:ea typeface="Arial"/>
                <a:cs typeface="Arial"/>
                <a:sym typeface="Arial"/>
              </a:rPr>
              <a:t>El interés de parte del Banco estaría en </a:t>
            </a:r>
            <a:r>
              <a:rPr b="1" lang="en-US" sz="4435">
                <a:latin typeface="Arial"/>
                <a:ea typeface="Arial"/>
                <a:cs typeface="Arial"/>
                <a:sym typeface="Arial"/>
              </a:rPr>
              <a:t>segmentar</a:t>
            </a:r>
            <a:r>
              <a:rPr lang="en-US" sz="4435">
                <a:latin typeface="Arial"/>
                <a:ea typeface="Arial"/>
                <a:cs typeface="Arial"/>
                <a:sym typeface="Arial"/>
              </a:rPr>
              <a:t> de manera más precisa a sus </a:t>
            </a:r>
            <a:r>
              <a:rPr b="1" lang="en-US" sz="4435">
                <a:latin typeface="Arial"/>
                <a:ea typeface="Arial"/>
                <a:cs typeface="Arial"/>
                <a:sym typeface="Arial"/>
              </a:rPr>
              <a:t>clientes buenos pagadores</a:t>
            </a:r>
            <a:r>
              <a:rPr lang="en-US" sz="4435">
                <a:latin typeface="Arial"/>
                <a:ea typeface="Arial"/>
                <a:cs typeface="Arial"/>
                <a:sym typeface="Arial"/>
              </a:rPr>
              <a:t> y a</a:t>
            </a:r>
            <a:r>
              <a:rPr b="1" lang="en-US" sz="4435">
                <a:latin typeface="Arial"/>
                <a:ea typeface="Arial"/>
                <a:cs typeface="Arial"/>
                <a:sym typeface="Arial"/>
              </a:rPr>
              <a:t> futuros nuevos clientes</a:t>
            </a:r>
            <a:r>
              <a:rPr lang="en-US" sz="4435">
                <a:latin typeface="Arial"/>
                <a:ea typeface="Arial"/>
                <a:cs typeface="Arial"/>
                <a:sym typeface="Arial"/>
              </a:rPr>
              <a:t>, lo que permitiría obtener </a:t>
            </a:r>
            <a:r>
              <a:rPr b="1" lang="en-US" sz="4435">
                <a:latin typeface="Arial"/>
                <a:ea typeface="Arial"/>
                <a:cs typeface="Arial"/>
                <a:sym typeface="Arial"/>
              </a:rPr>
              <a:t>mayores ganancias por recaudación.</a:t>
            </a:r>
            <a:endParaRPr sz="85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94" name="Google Shape;1794;g1584adc33da_3_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86650" y="1602656"/>
            <a:ext cx="4777369" cy="26864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push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9" name="Shape 1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0" name="Google Shape;1800;g149dda088c8_0_8"/>
          <p:cNvSpPr txBox="1"/>
          <p:nvPr>
            <p:ph idx="12" type="sldNum"/>
          </p:nvPr>
        </p:nvSpPr>
        <p:spPr>
          <a:xfrm>
            <a:off x="17151170" y="9432788"/>
            <a:ext cx="10800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01" name="Google Shape;1801;g149dda088c8_0_8"/>
          <p:cNvSpPr txBox="1"/>
          <p:nvPr>
            <p:ph idx="4294967295" type="body"/>
          </p:nvPr>
        </p:nvSpPr>
        <p:spPr>
          <a:xfrm>
            <a:off x="2289875" y="2139952"/>
            <a:ext cx="13938000" cy="1203300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rm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sz="26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sz="2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2" name="Google Shape;1802;g149dda088c8_0_8"/>
          <p:cNvSpPr txBox="1"/>
          <p:nvPr>
            <p:ph type="title"/>
          </p:nvPr>
        </p:nvSpPr>
        <p:spPr>
          <a:xfrm>
            <a:off x="3072630" y="246956"/>
            <a:ext cx="14349600" cy="120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6000"/>
              <a:buFont typeface="Ultra"/>
              <a:buNone/>
            </a:pPr>
            <a:r>
              <a:rPr lang="en-US">
                <a:latin typeface="Open Sans SemiBold"/>
                <a:ea typeface="Open Sans SemiBold"/>
                <a:cs typeface="Open Sans SemiBold"/>
                <a:sym typeface="Open Sans SemiBold"/>
              </a:rPr>
              <a:t>Conclusiones</a:t>
            </a:r>
            <a:endParaRPr/>
          </a:p>
        </p:txBody>
      </p:sp>
      <p:sp>
        <p:nvSpPr>
          <p:cNvPr id="1803" name="Google Shape;1803;g149dda088c8_0_8"/>
          <p:cNvSpPr txBox="1"/>
          <p:nvPr>
            <p:ph idx="1" type="body"/>
          </p:nvPr>
        </p:nvSpPr>
        <p:spPr>
          <a:xfrm>
            <a:off x="2173400" y="2838925"/>
            <a:ext cx="14789400" cy="65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rmAutofit fontScale="55000"/>
          </a:bodyPr>
          <a:lstStyle/>
          <a:p>
            <a:pPr indent="0" lvl="0" marL="457200" rtl="0" algn="just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ct val="33057"/>
              <a:buNone/>
            </a:pPr>
            <a:r>
              <a:rPr lang="en-US" sz="6050">
                <a:latin typeface="Arial"/>
                <a:ea typeface="Arial"/>
                <a:cs typeface="Arial"/>
                <a:sym typeface="Arial"/>
              </a:rPr>
              <a:t>En análisis de correlaciones entre las variables pudimos observar: </a:t>
            </a:r>
            <a:endParaRPr sz="605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ct val="41322"/>
              <a:buNone/>
            </a:pPr>
            <a:r>
              <a:t/>
            </a:r>
            <a:endParaRPr sz="8800">
              <a:latin typeface="Arial"/>
              <a:ea typeface="Arial"/>
              <a:cs typeface="Arial"/>
              <a:sym typeface="Arial"/>
            </a:endParaRPr>
          </a:p>
          <a:p>
            <a:pPr indent="-432973" lvl="0" marL="137160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-US" sz="5850">
                <a:latin typeface="Arial"/>
                <a:ea typeface="Arial"/>
                <a:cs typeface="Arial"/>
                <a:sym typeface="Arial"/>
              </a:rPr>
              <a:t>La cantidad total del préstamo realizado es altamente correlacionado con el precio de los bienes que se compara con el préstamo (99%).</a:t>
            </a:r>
            <a:endParaRPr sz="5850">
              <a:latin typeface="Arial"/>
              <a:ea typeface="Arial"/>
              <a:cs typeface="Arial"/>
              <a:sym typeface="Arial"/>
            </a:endParaRPr>
          </a:p>
          <a:p>
            <a:pPr indent="-432973" lvl="0" marL="137160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-US" sz="5850">
                <a:latin typeface="Arial"/>
                <a:ea typeface="Arial"/>
                <a:cs typeface="Arial"/>
                <a:sym typeface="Arial"/>
              </a:rPr>
              <a:t>La cantidad total del préstamo realizado es altamente correlacionado con la anualidad del préstamo(74%).</a:t>
            </a:r>
            <a:endParaRPr sz="5850">
              <a:latin typeface="Arial"/>
              <a:ea typeface="Arial"/>
              <a:cs typeface="Arial"/>
              <a:sym typeface="Arial"/>
            </a:endParaRPr>
          </a:p>
          <a:p>
            <a:pPr indent="-432973" lvl="0" marL="137160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ct val="100000"/>
              <a:buFont typeface="Arial"/>
              <a:buChar char="●"/>
            </a:pPr>
            <a:r>
              <a:rPr lang="en-US" sz="5850">
                <a:latin typeface="Arial"/>
                <a:ea typeface="Arial"/>
                <a:cs typeface="Arial"/>
                <a:sym typeface="Arial"/>
              </a:rPr>
              <a:t>La cantidad de hijos por parte del cliente es altamente correlacionado con cuántos miembros familiares tiene el cliente(88%)</a:t>
            </a:r>
            <a:endParaRPr sz="585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ct val="181818"/>
              <a:buNone/>
            </a:pPr>
            <a:r>
              <a:t/>
            </a:r>
            <a:endParaRPr/>
          </a:p>
        </p:txBody>
      </p:sp>
      <p:sp>
        <p:nvSpPr>
          <p:cNvPr id="1804" name="Google Shape;1804;g149dda088c8_0_8"/>
          <p:cNvSpPr txBox="1"/>
          <p:nvPr>
            <p:ph idx="11" type="ftr"/>
          </p:nvPr>
        </p:nvSpPr>
        <p:spPr>
          <a:xfrm>
            <a:off x="10507991" y="9463858"/>
            <a:ext cx="57906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Open Sans"/>
                <a:ea typeface="Open Sans"/>
                <a:cs typeface="Open Sans"/>
                <a:sym typeface="Open Sans"/>
              </a:rPr>
              <a:t>Proyecto Data Science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05" name="Google Shape;1805;g149dda088c8_0_8"/>
          <p:cNvSpPr txBox="1"/>
          <p:nvPr>
            <p:ph idx="2" type="body"/>
          </p:nvPr>
        </p:nvSpPr>
        <p:spPr>
          <a:xfrm>
            <a:off x="3166542" y="1543100"/>
            <a:ext cx="143295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rmAutofit fontScale="92500"/>
          </a:bodyPr>
          <a:lstStyle/>
          <a:p>
            <a:pPr indent="0" lvl="0" marL="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ct val="108108"/>
              <a:buNone/>
            </a:pPr>
            <a:r>
              <a:rPr lang="en-US"/>
              <a:t>Objetivo Específicos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0" name="Shape 1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1" name="Google Shape;1811;g1581be03df9_0_65"/>
          <p:cNvSpPr txBox="1"/>
          <p:nvPr>
            <p:ph idx="12" type="sldNum"/>
          </p:nvPr>
        </p:nvSpPr>
        <p:spPr>
          <a:xfrm>
            <a:off x="17151170" y="9432788"/>
            <a:ext cx="10800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12" name="Google Shape;1812;g1581be03df9_0_65"/>
          <p:cNvSpPr txBox="1"/>
          <p:nvPr>
            <p:ph idx="4294967295" type="body"/>
          </p:nvPr>
        </p:nvSpPr>
        <p:spPr>
          <a:xfrm>
            <a:off x="2823275" y="2139952"/>
            <a:ext cx="13938000" cy="1203300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rm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sz="26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sz="2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3" name="Google Shape;1813;g1581be03df9_0_65"/>
          <p:cNvSpPr txBox="1"/>
          <p:nvPr>
            <p:ph type="title"/>
          </p:nvPr>
        </p:nvSpPr>
        <p:spPr>
          <a:xfrm>
            <a:off x="3072630" y="246956"/>
            <a:ext cx="14349600" cy="120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6000"/>
              <a:buFont typeface="Ultra"/>
              <a:buNone/>
            </a:pPr>
            <a:r>
              <a:rPr lang="en-US">
                <a:latin typeface="Open Sans SemiBold"/>
                <a:ea typeface="Open Sans SemiBold"/>
                <a:cs typeface="Open Sans SemiBold"/>
                <a:sym typeface="Open Sans SemiBold"/>
              </a:rPr>
              <a:t>Conclusiones</a:t>
            </a:r>
            <a:endParaRPr/>
          </a:p>
        </p:txBody>
      </p:sp>
      <p:sp>
        <p:nvSpPr>
          <p:cNvPr id="1814" name="Google Shape;1814;g1581be03df9_0_65"/>
          <p:cNvSpPr txBox="1"/>
          <p:nvPr>
            <p:ph idx="1" type="body"/>
          </p:nvPr>
        </p:nvSpPr>
        <p:spPr>
          <a:xfrm>
            <a:off x="1078300" y="2402150"/>
            <a:ext cx="16417800" cy="70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rmAutofit fontScale="32500"/>
          </a:bodyPr>
          <a:lstStyle/>
          <a:p>
            <a:pPr indent="0" lvl="0" marL="457200" rtl="0" algn="just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650"/>
              <a:buNone/>
            </a:pPr>
            <a:r>
              <a:rPr lang="en-US" sz="8800">
                <a:latin typeface="Arial"/>
                <a:ea typeface="Arial"/>
                <a:cs typeface="Arial"/>
                <a:sym typeface="Arial"/>
              </a:rPr>
              <a:t>Los modelos que dan mejores métricas son: </a:t>
            </a:r>
            <a:r>
              <a:rPr b="1" lang="en-US" sz="8800">
                <a:latin typeface="Arial"/>
                <a:ea typeface="Arial"/>
                <a:cs typeface="Arial"/>
                <a:sym typeface="Arial"/>
              </a:rPr>
              <a:t>Logistic Regression y Random Forest.</a:t>
            </a:r>
            <a:endParaRPr sz="88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ct val="69930"/>
              <a:buNone/>
            </a:pPr>
            <a:r>
              <a:rPr lang="en-US" sz="8800">
                <a:latin typeface="Arial"/>
                <a:ea typeface="Arial"/>
                <a:cs typeface="Arial"/>
                <a:sym typeface="Arial"/>
              </a:rPr>
              <a:t>Se estudiaron modelos con y sin hiperparametros encontrando mejores resultados con los modelos con hiperparametros. </a:t>
            </a:r>
            <a:endParaRPr sz="88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ct val="90909"/>
              <a:buNone/>
            </a:pPr>
            <a:r>
              <a:t/>
            </a:r>
            <a:endParaRPr sz="88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ct val="90909"/>
              <a:buNone/>
            </a:pPr>
            <a:r>
              <a:t/>
            </a:r>
            <a:endParaRPr sz="88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ct val="90909"/>
              <a:buNone/>
            </a:pPr>
            <a:r>
              <a:t/>
            </a:r>
            <a:endParaRPr sz="88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ct val="90909"/>
              <a:buNone/>
            </a:pPr>
            <a:r>
              <a:t/>
            </a:r>
            <a:endParaRPr sz="88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ct val="90909"/>
              <a:buNone/>
            </a:pPr>
            <a:r>
              <a:t/>
            </a:r>
            <a:endParaRPr sz="88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ct val="90909"/>
              <a:buNone/>
            </a:pPr>
            <a:r>
              <a:t/>
            </a:r>
            <a:endParaRPr sz="8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/>
          </a:p>
          <a:p>
            <a:pPr indent="0" lvl="0" marL="91440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ct val="100000"/>
              <a:buNone/>
            </a:pPr>
            <a:r>
              <a:t/>
            </a:r>
            <a:endParaRPr/>
          </a:p>
          <a:p>
            <a:pPr indent="0" lvl="0" marL="91440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ct val="100000"/>
              <a:buNone/>
            </a:pPr>
            <a:r>
              <a:t/>
            </a:r>
            <a:endParaRPr/>
          </a:p>
        </p:txBody>
      </p:sp>
      <p:sp>
        <p:nvSpPr>
          <p:cNvPr id="1815" name="Google Shape;1815;g1581be03df9_0_65"/>
          <p:cNvSpPr txBox="1"/>
          <p:nvPr>
            <p:ph idx="11" type="ftr"/>
          </p:nvPr>
        </p:nvSpPr>
        <p:spPr>
          <a:xfrm>
            <a:off x="10507991" y="9463858"/>
            <a:ext cx="57906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Open Sans"/>
                <a:ea typeface="Open Sans"/>
                <a:cs typeface="Open Sans"/>
                <a:sym typeface="Open Sans"/>
              </a:rPr>
              <a:t>Proyecto Data Science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16" name="Google Shape;1816;g1581be03df9_0_65"/>
          <p:cNvSpPr txBox="1"/>
          <p:nvPr>
            <p:ph idx="2" type="body"/>
          </p:nvPr>
        </p:nvSpPr>
        <p:spPr>
          <a:xfrm>
            <a:off x="3166542" y="1543100"/>
            <a:ext cx="143295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rmAutofit fontScale="92500"/>
          </a:bodyPr>
          <a:lstStyle/>
          <a:p>
            <a:pPr indent="0" lvl="0" marL="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ct val="108107"/>
              <a:buNone/>
            </a:pPr>
            <a:r>
              <a:rPr lang="en-US"/>
              <a:t>Modelos predictivos</a:t>
            </a:r>
            <a:endParaRPr/>
          </a:p>
        </p:txBody>
      </p:sp>
      <p:graphicFrame>
        <p:nvGraphicFramePr>
          <p:cNvPr id="1817" name="Google Shape;1817;g1581be03df9_0_65"/>
          <p:cNvGraphicFramePr/>
          <p:nvPr/>
        </p:nvGraphicFramePr>
        <p:xfrm>
          <a:off x="894125" y="4969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{6460426E-4427-4E75-BBE4-82D99A0C3D60}</a:tableStyleId>
              </a:tblPr>
              <a:tblGrid>
                <a:gridCol w="3100675"/>
                <a:gridCol w="2524925"/>
                <a:gridCol w="2743175"/>
              </a:tblGrid>
              <a:tr h="6092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1" lang="en-US" sz="2000" u="none" cap="none" strike="noStrike"/>
                        <a:t>METRICA</a:t>
                      </a:r>
                      <a:endParaRPr b="1" sz="2000" u="none" cap="none" strike="noStrike"/>
                    </a:p>
                  </a:txBody>
                  <a:tcPr marT="91425" marB="91425" marR="91425" marL="91425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1" lang="en-US" sz="2000" u="none" cap="none" strike="noStrike"/>
                        <a:t>REG LOGISTICO</a:t>
                      </a:r>
                      <a:endParaRPr b="1" sz="2000" u="none" cap="none" strike="noStrike"/>
                    </a:p>
                  </a:txBody>
                  <a:tcPr marT="91425" marB="91425" marR="91425" marL="91425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1" lang="en-US" sz="2000" u="none" cap="none" strike="noStrike"/>
                        <a:t>RANDOM FOREST</a:t>
                      </a:r>
                      <a:endParaRPr b="1" sz="2000" u="none" cap="none" strike="noStrike"/>
                    </a:p>
                  </a:txBody>
                  <a:tcPr marT="91425" marB="91425" marR="91425" marL="91425" anchor="ctr">
                    <a:solidFill>
                      <a:schemeClr val="accent6"/>
                    </a:solidFill>
                  </a:tcPr>
                </a:tc>
              </a:tr>
              <a:tr h="9154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/>
                        <a:t>Precisión general</a:t>
                      </a:r>
                      <a:endParaRPr sz="2000" u="none" cap="none" strike="noStrike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/>
                        <a:t>74%</a:t>
                      </a:r>
                      <a:endParaRPr sz="2000" u="none" cap="none" strike="noStrike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/>
                        <a:t>74%</a:t>
                      </a:r>
                      <a:endParaRPr sz="2000" u="none" cap="none" strike="noStrike"/>
                    </a:p>
                  </a:txBody>
                  <a:tcPr marT="91425" marB="91425" marR="91425" marL="91425" anchor="ctr"/>
                </a:tc>
              </a:tr>
              <a:tr h="9154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/>
                        <a:t>F1 - Score clase 0</a:t>
                      </a:r>
                      <a:endParaRPr sz="2000" u="none" cap="none" strike="noStrike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/>
                        <a:t>0,72</a:t>
                      </a:r>
                      <a:endParaRPr sz="2000" u="none" cap="none" strike="noStrike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/>
                        <a:t>0,73</a:t>
                      </a:r>
                      <a:endParaRPr sz="2000" u="none" cap="none" strike="noStrike"/>
                    </a:p>
                  </a:txBody>
                  <a:tcPr marT="91425" marB="91425" marR="91425" marL="91425" anchor="ctr"/>
                </a:tc>
              </a:tr>
              <a:tr h="9154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/>
                        <a:t>F1 - Score clase 1</a:t>
                      </a:r>
                      <a:endParaRPr sz="2000" u="none" cap="none" strike="noStrike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/>
                        <a:t>0,39</a:t>
                      </a:r>
                      <a:endParaRPr sz="2000" u="none" cap="none" strike="noStrike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/>
                        <a:t>0,40</a:t>
                      </a:r>
                      <a:endParaRPr sz="2000" u="none" cap="none" strike="noStrike"/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pic>
        <p:nvPicPr>
          <p:cNvPr id="1818" name="Google Shape;1818;g1581be03df9_0_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601200" y="3657600"/>
            <a:ext cx="7609309" cy="5746626"/>
          </a:xfrm>
          <a:prstGeom prst="rect">
            <a:avLst/>
          </a:prstGeom>
          <a:noFill/>
          <a:ln>
            <a:noFill/>
          </a:ln>
        </p:spPr>
      </p:pic>
      <p:sp>
        <p:nvSpPr>
          <p:cNvPr id="1819" name="Google Shape;1819;g1581be03df9_0_65"/>
          <p:cNvSpPr/>
          <p:nvPr/>
        </p:nvSpPr>
        <p:spPr>
          <a:xfrm>
            <a:off x="16532352" y="9142625"/>
            <a:ext cx="438900" cy="4299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push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5" name="Google Shape;1825;g15879de9899_2_66"/>
          <p:cNvSpPr txBox="1"/>
          <p:nvPr>
            <p:ph idx="12" type="sldNum"/>
          </p:nvPr>
        </p:nvSpPr>
        <p:spPr>
          <a:xfrm>
            <a:off x="17151170" y="9432788"/>
            <a:ext cx="10800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26" name="Google Shape;1826;g15879de9899_2_66"/>
          <p:cNvSpPr txBox="1"/>
          <p:nvPr>
            <p:ph type="title"/>
          </p:nvPr>
        </p:nvSpPr>
        <p:spPr>
          <a:xfrm>
            <a:off x="3072630" y="246956"/>
            <a:ext cx="14349600" cy="120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6000"/>
              <a:buFont typeface="Ultra"/>
              <a:buNone/>
            </a:pPr>
            <a:r>
              <a:rPr lang="en-US">
                <a:latin typeface="Open Sans SemiBold"/>
                <a:ea typeface="Open Sans SemiBold"/>
                <a:cs typeface="Open Sans SemiBold"/>
                <a:sym typeface="Open Sans SemiBold"/>
              </a:rPr>
              <a:t>Dificultades y </a:t>
            </a:r>
            <a:r>
              <a:rPr lang="en-US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propuestas de mejora</a:t>
            </a:r>
            <a:endParaRPr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7" name="Google Shape;1827;g15879de9899_2_66"/>
          <p:cNvSpPr txBox="1"/>
          <p:nvPr>
            <p:ph idx="11" type="ftr"/>
          </p:nvPr>
        </p:nvSpPr>
        <p:spPr>
          <a:xfrm>
            <a:off x="10507991" y="9463858"/>
            <a:ext cx="57906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Open Sans"/>
                <a:ea typeface="Open Sans"/>
                <a:cs typeface="Open Sans"/>
                <a:sym typeface="Open Sans"/>
              </a:rPr>
              <a:t>Proyecto Data Science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28" name="Google Shape;1828;g15879de9899_2_66"/>
          <p:cNvSpPr txBox="1"/>
          <p:nvPr>
            <p:ph idx="4294967295" type="body"/>
          </p:nvPr>
        </p:nvSpPr>
        <p:spPr>
          <a:xfrm>
            <a:off x="3166542" y="1543100"/>
            <a:ext cx="143295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rmAutofit fontScale="92500"/>
          </a:bodyPr>
          <a:lstStyle/>
          <a:p>
            <a:pPr indent="0" lvl="0" marL="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ct val="108107"/>
              <a:buNone/>
            </a:pPr>
            <a:r>
              <a:rPr lang="en-US"/>
              <a:t>Modelos predictivos</a:t>
            </a:r>
            <a:endParaRPr/>
          </a:p>
        </p:txBody>
      </p:sp>
      <p:pic>
        <p:nvPicPr>
          <p:cNvPr id="1829" name="Google Shape;1829;g15879de9899_2_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703118" y="6469963"/>
            <a:ext cx="1865582" cy="1619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0" name="Google Shape;1830;g15879de9899_2_6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501787" y="3028475"/>
            <a:ext cx="2066924" cy="2066924"/>
          </a:xfrm>
          <a:prstGeom prst="rect">
            <a:avLst/>
          </a:prstGeom>
          <a:noFill/>
          <a:ln>
            <a:noFill/>
          </a:ln>
        </p:spPr>
      </p:pic>
      <p:sp>
        <p:nvSpPr>
          <p:cNvPr id="1831" name="Google Shape;1831;g15879de9899_2_66"/>
          <p:cNvSpPr txBox="1"/>
          <p:nvPr>
            <p:ph idx="1" type="body"/>
          </p:nvPr>
        </p:nvSpPr>
        <p:spPr>
          <a:xfrm>
            <a:off x="1383750" y="2914650"/>
            <a:ext cx="11952000" cy="59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</a:pPr>
            <a:r>
              <a:rPr b="1" i="0" lang="en-US" sz="28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Problemas:</a:t>
            </a:r>
            <a:endParaRPr b="1" i="0" sz="2800">
              <a:solidFill>
                <a:schemeClr val="accent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064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Char char="●"/>
            </a:pPr>
            <a:r>
              <a:rPr i="0" lang="en-US" sz="2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Los principales problemas se basaron en trabajar con una </a:t>
            </a:r>
            <a:r>
              <a:rPr b="1" i="0" lang="en-US" sz="2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muestra desbalanceada</a:t>
            </a:r>
            <a:r>
              <a:rPr i="0" lang="en-US" sz="2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i="0" sz="28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064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Char char="●"/>
            </a:pPr>
            <a:r>
              <a:rPr b="1" i="0" lang="en-US" sz="2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Problemas de convergencia</a:t>
            </a:r>
            <a:r>
              <a:rPr i="0" lang="en-US" sz="2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al intentar generar un modelo descriptivo, desde la econometría utilizando </a:t>
            </a:r>
            <a:r>
              <a:rPr b="1" i="0" lang="en-US" sz="2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regresión logística</a:t>
            </a:r>
            <a:r>
              <a:rPr i="0" lang="en-US" sz="2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i="0" sz="28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i="0" sz="2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</a:pPr>
            <a:r>
              <a:rPr b="1" i="0" lang="en-US" sz="28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Propuestas de mejora:</a:t>
            </a:r>
            <a:r>
              <a:rPr i="0" lang="en-US" sz="28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i="0" sz="2800">
              <a:solidFill>
                <a:schemeClr val="accent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06400" lvl="0" marL="45720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800"/>
              <a:buChar char="●"/>
            </a:pPr>
            <a:r>
              <a:rPr i="0" lang="en-US" sz="2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Buscar nuevas formas de preprocesamiento de la información.</a:t>
            </a:r>
            <a:endParaRPr i="0" sz="28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06400" lvl="0" marL="45720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800"/>
              <a:buChar char="●"/>
            </a:pPr>
            <a:r>
              <a:rPr i="0" lang="en-US" sz="2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Mejorar el balanceo de la muestra.</a:t>
            </a:r>
            <a:endParaRPr i="0" sz="26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push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5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88"/>
          <p:cNvSpPr txBox="1"/>
          <p:nvPr>
            <p:ph type="ctrTitle"/>
          </p:nvPr>
        </p:nvSpPr>
        <p:spPr>
          <a:xfrm>
            <a:off x="1371481" y="3972857"/>
            <a:ext cx="15543451" cy="1585999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600"/>
              <a:buFont typeface="Ultra"/>
              <a:buNone/>
            </a:pPr>
            <a:r>
              <a:rPr lang="en-US">
                <a:latin typeface="Open Sans"/>
                <a:ea typeface="Open Sans"/>
                <a:cs typeface="Open Sans"/>
                <a:sym typeface="Open Sans"/>
              </a:rPr>
              <a:t>Muchas Gracias!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37" name="Google Shape;1837;p88"/>
          <p:cNvSpPr txBox="1"/>
          <p:nvPr>
            <p:ph idx="2" type="body"/>
          </p:nvPr>
        </p:nvSpPr>
        <p:spPr>
          <a:xfrm>
            <a:off x="1366342" y="5503590"/>
            <a:ext cx="15553728" cy="864046"/>
          </a:xfrm>
          <a:prstGeom prst="rect">
            <a:avLst/>
          </a:prstGeom>
          <a:noFill/>
          <a:ln>
            <a:noFill/>
          </a:ln>
        </p:spPr>
        <p:txBody>
          <a:bodyPr anchorCtr="0" anchor="b" bIns="81625" lIns="163275" spcFirstLastPara="1" rIns="163275" wrap="square" tIns="81625">
            <a:no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</a:pPr>
            <a:r>
              <a:rPr lang="en-US">
                <a:latin typeface="Open Sans SemiBold"/>
                <a:ea typeface="Open Sans SemiBold"/>
                <a:cs typeface="Open Sans SemiBold"/>
                <a:sym typeface="Open Sans SemiBold"/>
              </a:rPr>
              <a:t>¿Alguna pregunta?</a:t>
            </a:r>
            <a:endParaRPr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2" name="Shape 1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" name="Google Shape;1843;g1581be03df9_1_15"/>
          <p:cNvSpPr txBox="1"/>
          <p:nvPr>
            <p:ph idx="12" type="sldNum"/>
          </p:nvPr>
        </p:nvSpPr>
        <p:spPr>
          <a:xfrm>
            <a:off x="17151170" y="9432788"/>
            <a:ext cx="10800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44" name="Google Shape;1844;g1581be03df9_1_15"/>
          <p:cNvSpPr txBox="1"/>
          <p:nvPr>
            <p:ph idx="4294967295" type="body"/>
          </p:nvPr>
        </p:nvSpPr>
        <p:spPr>
          <a:xfrm>
            <a:off x="2733325" y="1870027"/>
            <a:ext cx="139380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500"/>
              <a:buNone/>
            </a:pPr>
            <a:r>
              <a:rPr b="1" lang="en-US" sz="4550">
                <a:latin typeface="Arial"/>
                <a:ea typeface="Arial"/>
                <a:cs typeface="Arial"/>
                <a:sym typeface="Arial"/>
              </a:rPr>
              <a:t>Anexo 1: </a:t>
            </a:r>
            <a:r>
              <a:rPr lang="en-US" sz="3000">
                <a:latin typeface="Arial"/>
                <a:ea typeface="Arial"/>
                <a:cs typeface="Arial"/>
                <a:sym typeface="Arial"/>
              </a:rPr>
              <a:t>Atributos a eliminar por missing.</a:t>
            </a:r>
            <a:endParaRPr sz="3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3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b="1" sz="455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5" name="Google Shape;1845;g1581be03df9_1_15"/>
          <p:cNvSpPr txBox="1"/>
          <p:nvPr>
            <p:ph type="title"/>
          </p:nvPr>
        </p:nvSpPr>
        <p:spPr>
          <a:xfrm>
            <a:off x="3072630" y="246956"/>
            <a:ext cx="14349600" cy="120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6000"/>
              <a:buFont typeface="Ultra"/>
              <a:buNone/>
            </a:pPr>
            <a:r>
              <a:rPr lang="en-US">
                <a:latin typeface="Open Sans SemiBold"/>
                <a:ea typeface="Open Sans SemiBold"/>
                <a:cs typeface="Open Sans SemiBold"/>
                <a:sym typeface="Open Sans SemiBold"/>
              </a:rPr>
              <a:t>Anexo</a:t>
            </a:r>
            <a:endParaRPr/>
          </a:p>
        </p:txBody>
      </p:sp>
      <p:sp>
        <p:nvSpPr>
          <p:cNvPr id="1846" name="Google Shape;1846;g1581be03df9_1_15"/>
          <p:cNvSpPr txBox="1"/>
          <p:nvPr>
            <p:ph idx="11" type="ftr"/>
          </p:nvPr>
        </p:nvSpPr>
        <p:spPr>
          <a:xfrm>
            <a:off x="10507991" y="9463858"/>
            <a:ext cx="57906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Open Sans"/>
                <a:ea typeface="Open Sans"/>
                <a:cs typeface="Open Sans"/>
                <a:sym typeface="Open Sans"/>
              </a:rPr>
              <a:t>Proyecto Data Science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graphicFrame>
        <p:nvGraphicFramePr>
          <p:cNvPr id="1847" name="Google Shape;1847;g1581be03df9_1_15"/>
          <p:cNvGraphicFramePr/>
          <p:nvPr/>
        </p:nvGraphicFramePr>
        <p:xfrm>
          <a:off x="1971475" y="33612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{AC35D8F9-1AEF-47EB-A3D2-74532D40B2EA}</a:tableStyleId>
              </a:tblPr>
              <a:tblGrid>
                <a:gridCol w="1219275"/>
                <a:gridCol w="2475125"/>
                <a:gridCol w="1219275"/>
                <a:gridCol w="1219275"/>
              </a:tblGrid>
              <a:tr h="256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</a:t>
                      </a:r>
                      <a:endParaRPr sz="10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9D08E"/>
                    </a:solidFill>
                    <a:extLst>
                      <a:ext uri="http://customooxmlschemas.google.com/">
                        <go:slidesCustomData xmlns:go="http://customooxmlschemas.google.com/" cellId="1847:0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Variable</a:t>
                      </a:r>
                      <a:endParaRPr sz="10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9D08E"/>
                    </a:solidFill>
                    <a:extLst>
                      <a:ext uri="http://customooxmlschemas.google.com/">
                        <go:slidesCustomData xmlns:go="http://customooxmlschemas.google.com/" cellId="1847:0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Nulos</a:t>
                      </a:r>
                      <a:endParaRPr sz="10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9D08E"/>
                    </a:solidFill>
                    <a:extLst>
                      <a:ext uri="http://customooxmlschemas.google.com/">
                        <go:slidesCustomData xmlns:go="http://customooxmlschemas.google.com/" cellId="1847:0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% Nulos</a:t>
                      </a:r>
                      <a:endParaRPr sz="10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9D08E"/>
                    </a:solidFill>
                    <a:extLst>
                      <a:ext uri="http://customooxmlschemas.google.com/">
                        <go:slidesCustomData xmlns:go="http://customooxmlschemas.google.com/" cellId="1847:0:3"/>
                      </a:ext>
                    </a:extLst>
                  </a:tcPr>
                </a:tc>
              </a:tr>
              <a:tr h="256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22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847:1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OWN_CAR_AGE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847:1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183780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847:1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66%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847:1:3"/>
                      </a:ext>
                    </a:extLst>
                  </a:tcPr>
                </a:tc>
              </a:tr>
              <a:tr h="256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42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847:2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EXT_SOURCE_1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847:2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158015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847:2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57%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847:2:3"/>
                      </a:ext>
                    </a:extLst>
                  </a:tcPr>
                </a:tc>
              </a:tr>
              <a:tr h="256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45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847:3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APARTMENTS_AVG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847:3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142408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847:3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51%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847:3:3"/>
                      </a:ext>
                    </a:extLst>
                  </a:tcPr>
                </a:tc>
              </a:tr>
              <a:tr h="256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46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847:4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BASEMENTAREA_AVG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847:4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163954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847:4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59%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847:4:3"/>
                      </a:ext>
                    </a:extLst>
                  </a:tcPr>
                </a:tc>
              </a:tr>
              <a:tr h="256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47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847:5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YEARS_BEGINEXPLUATATION_AVG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847:5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136938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847:5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49%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847:5:3"/>
                      </a:ext>
                    </a:extLst>
                  </a:tcPr>
                </a:tc>
              </a:tr>
              <a:tr h="256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48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847:6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YEARS_BUILD_AVG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847:6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185991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847:6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67%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847:6:3"/>
                      </a:ext>
                    </a:extLst>
                  </a:tcPr>
                </a:tc>
              </a:tr>
              <a:tr h="256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49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847:7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COMMONAREA_AVG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847:7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195236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847:7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70%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847:7:3"/>
                      </a:ext>
                    </a:extLst>
                  </a:tcPr>
                </a:tc>
              </a:tr>
              <a:tr h="256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50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847:8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ELEVATORS_AVG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847:8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149491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847:8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54%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847:8:3"/>
                      </a:ext>
                    </a:extLst>
                  </a:tcPr>
                </a:tc>
              </a:tr>
              <a:tr h="256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51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847:9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ENTRANCES_AVG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847:9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141322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847:9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51%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847:9:3"/>
                      </a:ext>
                    </a:extLst>
                  </a:tcPr>
                </a:tc>
              </a:tr>
              <a:tr h="256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52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847:10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FLOORSMAX_AVG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847:10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139669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847:10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50%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847:10:3"/>
                      </a:ext>
                    </a:extLst>
                  </a:tcPr>
                </a:tc>
              </a:tr>
              <a:tr h="256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53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847:11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FLOORSMIN_AVG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847:11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189714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847:11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68%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847:11:3"/>
                      </a:ext>
                    </a:extLst>
                  </a:tcPr>
                </a:tc>
              </a:tr>
              <a:tr h="256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54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847:12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LANDAREA_AVG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847:12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166332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847:12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60%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847:12:3"/>
                      </a:ext>
                    </a:extLst>
                  </a:tcPr>
                </a:tc>
              </a:tr>
              <a:tr h="256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55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847:13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LIVINGAPARTMENTS_AVG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847:13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191063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847:13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69%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847:13:3"/>
                      </a:ext>
                    </a:extLst>
                  </a:tcPr>
                </a:tc>
              </a:tr>
              <a:tr h="256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56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847:14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LIVINGAREA_AVG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847:14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140817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847:14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51%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847:14:3"/>
                      </a:ext>
                    </a:extLst>
                  </a:tcPr>
                </a:tc>
              </a:tr>
              <a:tr h="256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57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847:15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NONLIVINGAPARTMENTS_AVG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847:15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194054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847:15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70%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847:15:3"/>
                      </a:ext>
                    </a:extLst>
                  </a:tcPr>
                </a:tc>
              </a:tr>
              <a:tr h="256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58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847:16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NONLIVINGAREA_AVG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847:16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154702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847:16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56%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847:16:3"/>
                      </a:ext>
                    </a:extLst>
                  </a:tcPr>
                </a:tc>
              </a:tr>
              <a:tr h="256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59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847:17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APARTMENTS_MODE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847:17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142408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847:17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51%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847:17:3"/>
                      </a:ext>
                    </a:extLst>
                  </a:tcPr>
                </a:tc>
              </a:tr>
              <a:tr h="256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60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847:18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BASEMENTAREA_MODE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847:18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163954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847:18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59%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847:18:3"/>
                      </a:ext>
                    </a:extLst>
                  </a:tcPr>
                </a:tc>
              </a:tr>
              <a:tr h="256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61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847:19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YEARS_BEGINEXPLUATATION_MODE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847:19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136938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847:19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49%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847:19:3"/>
                      </a:ext>
                    </a:extLst>
                  </a:tcPr>
                </a:tc>
              </a:tr>
              <a:tr h="256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62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847:20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YEARS_BUILD_MODE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847:20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185991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847:20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67%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847:20:3"/>
                      </a:ext>
                    </a:extLst>
                  </a:tcPr>
                </a:tc>
              </a:tr>
              <a:tr h="256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63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847:21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COMMONAREA_MODE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847:21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195236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847:21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70%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847:21:3"/>
                      </a:ext>
                    </a:extLst>
                  </a:tcPr>
                </a:tc>
              </a:tr>
              <a:tr h="256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64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847:22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ELEVATORS_MODE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847:22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149491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847:22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54%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847:22:3"/>
                      </a:ext>
                    </a:extLst>
                  </a:tcPr>
                </a:tc>
              </a:tr>
              <a:tr h="256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65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847:23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ENTRANCES_MODE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847:23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141322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847:23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51%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847:23:3"/>
                      </a:ext>
                    </a:extLst>
                  </a:tcPr>
                </a:tc>
              </a:tr>
              <a:tr h="256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66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847:24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FLOORSMAX_MODE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847:24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139669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847:24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50%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847:24:3"/>
                      </a:ext>
                    </a:extLst>
                  </a:tcPr>
                </a:tc>
              </a:tr>
              <a:tr h="256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67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847:25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FLOORSMIN_MODE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847:25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189714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847:25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68%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847:25:3"/>
                      </a:ext>
                    </a:extLst>
                  </a:tcPr>
                </a:tc>
              </a:tr>
            </a:tbl>
          </a:graphicData>
        </a:graphic>
      </p:graphicFrame>
      <p:graphicFrame>
        <p:nvGraphicFramePr>
          <p:cNvPr id="1848" name="Google Shape;1848;g1581be03df9_1_15"/>
          <p:cNvGraphicFramePr/>
          <p:nvPr/>
        </p:nvGraphicFramePr>
        <p:xfrm>
          <a:off x="10143825" y="33612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{AC35D8F9-1AEF-47EB-A3D2-74532D40B2EA}</a:tableStyleId>
              </a:tblPr>
              <a:tblGrid>
                <a:gridCol w="1165125"/>
                <a:gridCol w="2295250"/>
                <a:gridCol w="1165125"/>
                <a:gridCol w="1165125"/>
              </a:tblGrid>
              <a:tr h="2459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</a:t>
                      </a:r>
                      <a:endParaRPr sz="10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9D08E"/>
                    </a:solidFill>
                    <a:extLst>
                      <a:ext uri="http://customooxmlschemas.google.com/">
                        <go:slidesCustomData xmlns:go="http://customooxmlschemas.google.com/" cellId="1848:0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Variable</a:t>
                      </a:r>
                      <a:endParaRPr sz="10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9D08E"/>
                    </a:solidFill>
                    <a:extLst>
                      <a:ext uri="http://customooxmlschemas.google.com/">
                        <go:slidesCustomData xmlns:go="http://customooxmlschemas.google.com/" cellId="1848:0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Nulos</a:t>
                      </a:r>
                      <a:endParaRPr sz="10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9D08E"/>
                    </a:solidFill>
                    <a:extLst>
                      <a:ext uri="http://customooxmlschemas.google.com/">
                        <go:slidesCustomData xmlns:go="http://customooxmlschemas.google.com/" cellId="1848:0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% Nulos</a:t>
                      </a:r>
                      <a:endParaRPr sz="10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9D08E"/>
                    </a:solidFill>
                    <a:extLst>
                      <a:ext uri="http://customooxmlschemas.google.com/">
                        <go:slidesCustomData xmlns:go="http://customooxmlschemas.google.com/" cellId="1848:0:3"/>
                      </a:ext>
                    </a:extLst>
                  </a:tcPr>
                </a:tc>
              </a:tr>
              <a:tr h="2459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68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848:1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LANDAREA_MODE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848:1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166332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848:1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60%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848:1:3"/>
                      </a:ext>
                    </a:extLst>
                  </a:tcPr>
                </a:tc>
              </a:tr>
              <a:tr h="2459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69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848:2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LIVINGAPARTMENTS_MODE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848:2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191063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848:2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69%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848:2:3"/>
                      </a:ext>
                    </a:extLst>
                  </a:tcPr>
                </a:tc>
              </a:tr>
              <a:tr h="2459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70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848:3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LIVINGAREA_MODE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848:3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140817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848:3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51%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848:3:3"/>
                      </a:ext>
                    </a:extLst>
                  </a:tcPr>
                </a:tc>
              </a:tr>
              <a:tr h="2459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71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848:4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NONLIVINGAPARTMENTS_MODE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848:4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194054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848:4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70%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848:4:3"/>
                      </a:ext>
                    </a:extLst>
                  </a:tcPr>
                </a:tc>
              </a:tr>
              <a:tr h="2459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72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848:5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NONLIVINGAREA_MODE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848:5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154702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848:5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56%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848:5:3"/>
                      </a:ext>
                    </a:extLst>
                  </a:tcPr>
                </a:tc>
              </a:tr>
              <a:tr h="2459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73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848:6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APARTMENTS_MEDI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848:6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142408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848:6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51%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848:6:3"/>
                      </a:ext>
                    </a:extLst>
                  </a:tcPr>
                </a:tc>
              </a:tr>
              <a:tr h="2459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848:7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BASEMENTAREA_MEDI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848:7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163954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848:7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59%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848:7:3"/>
                      </a:ext>
                    </a:extLst>
                  </a:tcPr>
                </a:tc>
              </a:tr>
              <a:tr h="2459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848:8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YEARS_BEGINEXPLUATATION_MEDI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848:8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136938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848:8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49%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848:8:3"/>
                      </a:ext>
                    </a:extLst>
                  </a:tcPr>
                </a:tc>
              </a:tr>
              <a:tr h="2459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76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848:9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YEARS_BUILD_MEDI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848:9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185991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848:9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67%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848:9:3"/>
                      </a:ext>
                    </a:extLst>
                  </a:tcPr>
                </a:tc>
              </a:tr>
              <a:tr h="2459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77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848:10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COMMONAREA_MEDI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848:10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195236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848:10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70%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848:10:3"/>
                      </a:ext>
                    </a:extLst>
                  </a:tcPr>
                </a:tc>
              </a:tr>
              <a:tr h="2459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78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848:11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ELEVATORS_MEDI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848:11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149491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848:11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54%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848:11:3"/>
                      </a:ext>
                    </a:extLst>
                  </a:tcPr>
                </a:tc>
              </a:tr>
              <a:tr h="2459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79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848:12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ENTRANCES_MEDI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848:12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141322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848:12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51%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848:12:3"/>
                      </a:ext>
                    </a:extLst>
                  </a:tcPr>
                </a:tc>
              </a:tr>
              <a:tr h="2459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80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848:13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FLOORSMAX_MEDI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848:13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139669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848:13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50%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848:13:3"/>
                      </a:ext>
                    </a:extLst>
                  </a:tcPr>
                </a:tc>
              </a:tr>
              <a:tr h="2459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81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848:14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FLOORSMIN_MEDI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848:14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189714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848:14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68%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848:14:3"/>
                      </a:ext>
                    </a:extLst>
                  </a:tcPr>
                </a:tc>
              </a:tr>
              <a:tr h="2459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82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848:15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LANDAREA_MEDI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848:15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166332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848:15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60%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848:15:3"/>
                      </a:ext>
                    </a:extLst>
                  </a:tcPr>
                </a:tc>
              </a:tr>
              <a:tr h="2459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83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848:16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LIVINGAPARTMENTS_MEDI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848:16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191063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848:16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69%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848:16:3"/>
                      </a:ext>
                    </a:extLst>
                  </a:tcPr>
                </a:tc>
              </a:tr>
              <a:tr h="2459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84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848:17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LIVINGAREA_MEDI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848:17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140817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848:17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51%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848:17:3"/>
                      </a:ext>
                    </a:extLst>
                  </a:tcPr>
                </a:tc>
              </a:tr>
              <a:tr h="2459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848:18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NONLIVINGAPARTMENTS_MEDI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848:18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194054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848:18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70%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848:18:3"/>
                      </a:ext>
                    </a:extLst>
                  </a:tcPr>
                </a:tc>
              </a:tr>
              <a:tr h="2459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848:19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NONLIVINGAREA_MEDI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848:19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154702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848:19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56%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848:19:3"/>
                      </a:ext>
                    </a:extLst>
                  </a:tcPr>
                </a:tc>
              </a:tr>
              <a:tr h="2459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87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848:20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FONDKAPREMONT_MODE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848:20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191210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848:20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69%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848:20:3"/>
                      </a:ext>
                    </a:extLst>
                  </a:tcPr>
                </a:tc>
              </a:tr>
              <a:tr h="2459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88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848:21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HOUSETYPE_MODE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848:21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140831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848:21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51%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848:21:3"/>
                      </a:ext>
                    </a:extLst>
                  </a:tcPr>
                </a:tc>
              </a:tr>
              <a:tr h="2459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89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848:22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TOTALAREA_MODE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848:22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135514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848:22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49%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848:22:3"/>
                      </a:ext>
                    </a:extLst>
                  </a:tcPr>
                </a:tc>
              </a:tr>
              <a:tr h="2459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90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848:23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WALLSMATERIAL_MODE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848:23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142642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848:23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51%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848:23:3"/>
                      </a:ext>
                    </a:extLst>
                  </a:tcPr>
                </a:tc>
              </a:tr>
              <a:tr h="2459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91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848:24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EMERGENCYSTATE_MODE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848:24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133109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848:24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48%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848:24:3"/>
                      </a:ext>
                    </a:extLst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3" name="Shape 1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4" name="Google Shape;1854;g1581be03df9_1_26"/>
          <p:cNvSpPr txBox="1"/>
          <p:nvPr>
            <p:ph idx="12" type="sldNum"/>
          </p:nvPr>
        </p:nvSpPr>
        <p:spPr>
          <a:xfrm>
            <a:off x="17151170" y="9432788"/>
            <a:ext cx="10800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55" name="Google Shape;1855;g1581be03df9_1_26"/>
          <p:cNvSpPr txBox="1"/>
          <p:nvPr>
            <p:ph type="title"/>
          </p:nvPr>
        </p:nvSpPr>
        <p:spPr>
          <a:xfrm>
            <a:off x="3072630" y="246956"/>
            <a:ext cx="14349600" cy="120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6000"/>
              <a:buFont typeface="Ultra"/>
              <a:buNone/>
            </a:pPr>
            <a:r>
              <a:rPr lang="en-US">
                <a:latin typeface="Open Sans SemiBold"/>
                <a:ea typeface="Open Sans SemiBold"/>
                <a:cs typeface="Open Sans SemiBold"/>
                <a:sym typeface="Open Sans SemiBold"/>
              </a:rPr>
              <a:t>Anexo</a:t>
            </a:r>
            <a:endParaRPr/>
          </a:p>
        </p:txBody>
      </p:sp>
      <p:sp>
        <p:nvSpPr>
          <p:cNvPr id="1856" name="Google Shape;1856;g1581be03df9_1_26"/>
          <p:cNvSpPr txBox="1"/>
          <p:nvPr>
            <p:ph idx="11" type="ftr"/>
          </p:nvPr>
        </p:nvSpPr>
        <p:spPr>
          <a:xfrm>
            <a:off x="10507991" y="9463858"/>
            <a:ext cx="57906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Open Sans"/>
                <a:ea typeface="Open Sans"/>
                <a:cs typeface="Open Sans"/>
                <a:sym typeface="Open Sans"/>
              </a:rPr>
              <a:t>Proyecto Data Science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graphicFrame>
        <p:nvGraphicFramePr>
          <p:cNvPr id="1857" name="Google Shape;1857;g1581be03df9_1_26"/>
          <p:cNvGraphicFramePr/>
          <p:nvPr/>
        </p:nvGraphicFramePr>
        <p:xfrm>
          <a:off x="3251988" y="3718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{AC35D8F9-1AEF-47EB-A3D2-74532D40B2EA}</a:tableStyleId>
              </a:tblPr>
              <a:tblGrid>
                <a:gridCol w="409575"/>
                <a:gridCol w="2790825"/>
                <a:gridCol w="666750"/>
                <a:gridCol w="7915275"/>
              </a:tblGrid>
              <a:tr h="2000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</a:t>
                      </a:r>
                      <a:endParaRPr sz="12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Variable</a:t>
                      </a:r>
                      <a:endParaRPr sz="12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% Nulos</a:t>
                      </a:r>
                      <a:endParaRPr sz="12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Acción</a:t>
                      </a:r>
                      <a:endParaRPr sz="12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solidFill>
                      <a:srgbClr val="A9D08E"/>
                    </a:solidFill>
                  </a:tcPr>
                </a:tc>
              </a:tr>
              <a:tr h="2381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SK_ID_CURR</a:t>
                      </a:r>
                      <a:endParaRPr sz="14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0%</a:t>
                      </a:r>
                      <a:endParaRPr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ID</a:t>
                      </a:r>
                      <a:endParaRPr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/>
                </a:tc>
              </a:tr>
              <a:tr h="2381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endParaRPr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NAME_CONTRACT_TYPE</a:t>
                      </a:r>
                      <a:endParaRPr sz="14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0%</a:t>
                      </a:r>
                      <a:endParaRPr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ID</a:t>
                      </a:r>
                      <a:endParaRPr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/>
                </a:tc>
              </a:tr>
              <a:tr h="2381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</a:t>
                      </a:r>
                      <a:endParaRPr sz="14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NAME_TYPE_SUITE</a:t>
                      </a:r>
                      <a:endParaRPr sz="14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0%</a:t>
                      </a:r>
                      <a:endParaRPr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Se elimina por ser irrelevante saber quien lo acompaña a solicitar crédito</a:t>
                      </a:r>
                      <a:endParaRPr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/>
                </a:tc>
              </a:tr>
              <a:tr h="4476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</a:t>
                      </a:r>
                      <a:endParaRPr sz="14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DAYS_REGISTRATION</a:t>
                      </a:r>
                      <a:endParaRPr sz="14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0%</a:t>
                      </a:r>
                      <a:endParaRPr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Se elimina por no tener sentido saber cuántos días previos a la última modificación de los registros del cliente trabajó el cliente.</a:t>
                      </a:r>
                      <a:endParaRPr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/>
                </a:tc>
              </a:tr>
              <a:tr h="4476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21</a:t>
                      </a:r>
                      <a:endParaRPr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DAYS_ID_PUBLISH</a:t>
                      </a:r>
                      <a:endParaRPr sz="14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0%</a:t>
                      </a:r>
                      <a:endParaRPr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Se elimina por no tener sentido saber cuantos dias previos trabajo el cliente a la última modificación de documentos de identificación en la solicitud del préstamo</a:t>
                      </a:r>
                      <a:endParaRPr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/>
                </a:tc>
              </a:tr>
              <a:tr h="2381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</a:t>
                      </a:r>
                      <a:endParaRPr sz="14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WEEKDAY_APPR_PROCESS_START</a:t>
                      </a:r>
                      <a:endParaRPr sz="14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0%</a:t>
                      </a:r>
                      <a:endParaRPr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se elimina porque no hace sentido incorporar el dia habil que el cliente solicita el crédito</a:t>
                      </a:r>
                      <a:endParaRPr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/>
                </a:tc>
              </a:tr>
              <a:tr h="2381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</a:t>
                      </a:r>
                      <a:endParaRPr sz="14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HOUR_APPR_PROCESS_START</a:t>
                      </a:r>
                      <a:endParaRPr sz="14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0%</a:t>
                      </a:r>
                      <a:endParaRPr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se elimina porque no hace sentido incorporar la hora en  que el cliente solicita el crédito</a:t>
                      </a:r>
                      <a:endParaRPr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/>
                </a:tc>
              </a:tr>
              <a:tr h="2381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43</a:t>
                      </a:r>
                      <a:endParaRPr sz="14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EXT_SOURCE_2</a:t>
                      </a:r>
                      <a:endParaRPr sz="14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0%</a:t>
                      </a:r>
                      <a:endParaRPr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Se elimina por no tener información la descripción de la variable</a:t>
                      </a:r>
                      <a:endParaRPr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/>
                </a:tc>
              </a:tr>
              <a:tr h="2381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44</a:t>
                      </a:r>
                      <a:endParaRPr sz="14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EXT_SOURCE_3</a:t>
                      </a:r>
                      <a:endParaRPr sz="14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20%</a:t>
                      </a:r>
                      <a:endParaRPr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Se elimina por no tener información la descripción de la variable y es imposible con la información disponible imputar</a:t>
                      </a:r>
                      <a:endParaRPr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/>
                </a:tc>
              </a:tr>
              <a:tr h="2381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117</a:t>
                      </a:r>
                      <a:endParaRPr sz="14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AMT_REQ_CREDIT_BUREAU_HOUR</a:t>
                      </a:r>
                      <a:endParaRPr sz="14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13%</a:t>
                      </a:r>
                      <a:endParaRPr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Se elimina porque no hace sentido tener las consultas al rut de una persona una hora antes de solicitar crédito</a:t>
                      </a:r>
                      <a:endParaRPr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/>
                </a:tc>
              </a:tr>
              <a:tr h="2381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</a:t>
                      </a:r>
                      <a:endParaRPr sz="14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AMT_REQ_CREDIT_BUREAU_DAY</a:t>
                      </a:r>
                      <a:endParaRPr sz="14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13%</a:t>
                      </a:r>
                      <a:endParaRPr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Se elimina porque no hace sentido tener las consultas al rut de una persona un dia antes de solicitar crédito</a:t>
                      </a:r>
                      <a:endParaRPr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/>
                </a:tc>
              </a:tr>
              <a:tr h="2381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119</a:t>
                      </a:r>
                      <a:endParaRPr sz="14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AMT_REQ_CREDIT_BUREAU_WEEK</a:t>
                      </a:r>
                      <a:endParaRPr sz="14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13%</a:t>
                      </a:r>
                      <a:endParaRPr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Se elimina porque no hace sentido tener las consultas al rut de una persona una semana antes de solicitar crédito</a:t>
                      </a:r>
                      <a:endParaRPr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/>
                </a:tc>
              </a:tr>
            </a:tbl>
          </a:graphicData>
        </a:graphic>
      </p:graphicFrame>
      <p:sp>
        <p:nvSpPr>
          <p:cNvPr id="1858" name="Google Shape;1858;g1581be03df9_1_26"/>
          <p:cNvSpPr txBox="1"/>
          <p:nvPr>
            <p:ph idx="4294967295" type="body"/>
          </p:nvPr>
        </p:nvSpPr>
        <p:spPr>
          <a:xfrm>
            <a:off x="2673350" y="1960027"/>
            <a:ext cx="139380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500"/>
              <a:buNone/>
            </a:pPr>
            <a:r>
              <a:rPr b="1" lang="en-US" sz="4550">
                <a:latin typeface="Arial"/>
                <a:ea typeface="Arial"/>
                <a:cs typeface="Arial"/>
                <a:sym typeface="Arial"/>
              </a:rPr>
              <a:t>Anexo 2: </a:t>
            </a:r>
            <a:r>
              <a:rPr lang="en-US" sz="3000">
                <a:latin typeface="Arial"/>
                <a:ea typeface="Arial"/>
                <a:cs typeface="Arial"/>
                <a:sym typeface="Arial"/>
              </a:rPr>
              <a:t>Atributos eliminados.</a:t>
            </a:r>
            <a:endParaRPr sz="3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3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b="1" sz="455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3" name="Shape 1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4" name="Google Shape;1864;g1581be03df9_2_2377"/>
          <p:cNvSpPr txBox="1"/>
          <p:nvPr>
            <p:ph idx="12" type="sldNum"/>
          </p:nvPr>
        </p:nvSpPr>
        <p:spPr>
          <a:xfrm>
            <a:off x="17151170" y="9432788"/>
            <a:ext cx="10800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65" name="Google Shape;1865;g1581be03df9_2_2377"/>
          <p:cNvSpPr txBox="1"/>
          <p:nvPr>
            <p:ph type="title"/>
          </p:nvPr>
        </p:nvSpPr>
        <p:spPr>
          <a:xfrm>
            <a:off x="3072630" y="246956"/>
            <a:ext cx="14349600" cy="120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6000"/>
              <a:buFont typeface="Ultra"/>
              <a:buNone/>
            </a:pPr>
            <a:r>
              <a:rPr lang="en-US">
                <a:latin typeface="Open Sans SemiBold"/>
                <a:ea typeface="Open Sans SemiBold"/>
                <a:cs typeface="Open Sans SemiBold"/>
                <a:sym typeface="Open Sans SemiBold"/>
              </a:rPr>
              <a:t>Anexo</a:t>
            </a:r>
            <a:endParaRPr/>
          </a:p>
        </p:txBody>
      </p:sp>
      <p:sp>
        <p:nvSpPr>
          <p:cNvPr id="1866" name="Google Shape;1866;g1581be03df9_2_2377"/>
          <p:cNvSpPr txBox="1"/>
          <p:nvPr>
            <p:ph idx="11" type="ftr"/>
          </p:nvPr>
        </p:nvSpPr>
        <p:spPr>
          <a:xfrm>
            <a:off x="10507991" y="9463858"/>
            <a:ext cx="57906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Open Sans"/>
                <a:ea typeface="Open Sans"/>
                <a:cs typeface="Open Sans"/>
                <a:sym typeface="Open Sans"/>
              </a:rPr>
              <a:t>Proyecto Data Science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67" name="Google Shape;1867;g1581be03df9_2_2377"/>
          <p:cNvSpPr txBox="1"/>
          <p:nvPr>
            <p:ph idx="4294967295" type="body"/>
          </p:nvPr>
        </p:nvSpPr>
        <p:spPr>
          <a:xfrm>
            <a:off x="2673350" y="1960027"/>
            <a:ext cx="139380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500"/>
              <a:buNone/>
            </a:pPr>
            <a:r>
              <a:rPr b="1" lang="en-US" sz="4550">
                <a:latin typeface="Arial"/>
                <a:ea typeface="Arial"/>
                <a:cs typeface="Arial"/>
                <a:sym typeface="Arial"/>
              </a:rPr>
              <a:t>Anexo 3: </a:t>
            </a:r>
            <a:r>
              <a:rPr lang="en-US" sz="3000">
                <a:latin typeface="Arial"/>
                <a:ea typeface="Arial"/>
                <a:cs typeface="Arial"/>
                <a:sym typeface="Arial"/>
              </a:rPr>
              <a:t>Correlaciones.</a:t>
            </a:r>
            <a:endParaRPr sz="3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sz="3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 b="1" sz="455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68" name="Google Shape;1868;g1581be03df9_2_23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68050" y="528675"/>
            <a:ext cx="8993893" cy="9451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0" name="Shape 1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1" name="Google Shape;1521;g15879de9899_2_1"/>
          <p:cNvPicPr preferRelativeResize="0"/>
          <p:nvPr/>
        </p:nvPicPr>
        <p:blipFill rotWithShape="1">
          <a:blip r:embed="rId3">
            <a:alphaModFix amt="19000"/>
          </a:blip>
          <a:srcRect b="0" l="0" r="0" t="8290"/>
          <a:stretch/>
        </p:blipFill>
        <p:spPr>
          <a:xfrm>
            <a:off x="4532175" y="2445950"/>
            <a:ext cx="9013901" cy="6613325"/>
          </a:xfrm>
          <a:prstGeom prst="rect">
            <a:avLst/>
          </a:prstGeom>
          <a:noFill/>
          <a:ln>
            <a:noFill/>
          </a:ln>
        </p:spPr>
      </p:pic>
      <p:sp>
        <p:nvSpPr>
          <p:cNvPr id="1522" name="Google Shape;1522;g15879de9899_2_1"/>
          <p:cNvSpPr txBox="1"/>
          <p:nvPr>
            <p:ph type="title"/>
          </p:nvPr>
        </p:nvSpPr>
        <p:spPr>
          <a:xfrm>
            <a:off x="3072630" y="246956"/>
            <a:ext cx="14349600" cy="120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6000"/>
              <a:buFont typeface="Ultra"/>
              <a:buNone/>
            </a:pPr>
            <a:r>
              <a:rPr lang="en-US">
                <a:latin typeface="Open Sans SemiBold"/>
                <a:ea typeface="Open Sans SemiBold"/>
                <a:cs typeface="Open Sans SemiBold"/>
                <a:sym typeface="Open Sans SemiBold"/>
              </a:rPr>
              <a:t>Descripción del </a:t>
            </a:r>
            <a:r>
              <a:rPr lang="en-US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Tema</a:t>
            </a:r>
            <a:endParaRPr/>
          </a:p>
        </p:txBody>
      </p:sp>
      <p:sp>
        <p:nvSpPr>
          <p:cNvPr id="1523" name="Google Shape;1523;g15879de9899_2_1"/>
          <p:cNvSpPr txBox="1"/>
          <p:nvPr>
            <p:ph idx="12" type="sldNum"/>
          </p:nvPr>
        </p:nvSpPr>
        <p:spPr>
          <a:xfrm>
            <a:off x="17151170" y="9432788"/>
            <a:ext cx="10800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24" name="Google Shape;1524;g15879de9899_2_1"/>
          <p:cNvSpPr txBox="1"/>
          <p:nvPr>
            <p:ph idx="1" type="body"/>
          </p:nvPr>
        </p:nvSpPr>
        <p:spPr>
          <a:xfrm>
            <a:off x="3166542" y="1543100"/>
            <a:ext cx="143295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rmAutofit fontScale="92500"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8D8D8D"/>
              </a:buClr>
              <a:buSzPct val="100000"/>
              <a:buFont typeface="Arial"/>
              <a:buNone/>
            </a:pPr>
            <a:r>
              <a:rPr lang="en-US"/>
              <a:t>Tema propuesto - "Otorgar nuevos créditos"</a:t>
            </a:r>
            <a:endParaRPr/>
          </a:p>
        </p:txBody>
      </p:sp>
      <p:sp>
        <p:nvSpPr>
          <p:cNvPr id="1525" name="Google Shape;1525;g15879de9899_2_1"/>
          <p:cNvSpPr txBox="1"/>
          <p:nvPr>
            <p:ph idx="2" type="body"/>
          </p:nvPr>
        </p:nvSpPr>
        <p:spPr>
          <a:xfrm>
            <a:off x="2023050" y="3745801"/>
            <a:ext cx="7426800" cy="790500"/>
          </a:xfrm>
          <a:prstGeom prst="rect">
            <a:avLst/>
          </a:prstGeom>
          <a:noFill/>
          <a:ln>
            <a:noFill/>
          </a:ln>
        </p:spPr>
        <p:txBody>
          <a:bodyPr anchorCtr="0" anchor="b" bIns="81625" lIns="163275" spcFirstLastPara="1" rIns="163275" wrap="square" tIns="81625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Arial"/>
              <a:buNone/>
            </a:pPr>
            <a:r>
              <a:rPr lang="en-US"/>
              <a:t>Descripción</a:t>
            </a:r>
            <a:endParaRPr/>
          </a:p>
        </p:txBody>
      </p:sp>
      <p:sp>
        <p:nvSpPr>
          <p:cNvPr id="1526" name="Google Shape;1526;g15879de9899_2_1"/>
          <p:cNvSpPr txBox="1"/>
          <p:nvPr>
            <p:ph idx="3" type="body"/>
          </p:nvPr>
        </p:nvSpPr>
        <p:spPr>
          <a:xfrm>
            <a:off x="2709075" y="4451975"/>
            <a:ext cx="13938000" cy="38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rmAutofit lnSpcReduction="10000"/>
          </a:bodyPr>
          <a:lstStyle/>
          <a:p>
            <a:pPr indent="0" lvl="0" marL="0" rtl="0" algn="just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</a:pPr>
            <a:r>
              <a:rPr lang="en-US" sz="2600">
                <a:latin typeface="Arial"/>
                <a:ea typeface="Arial"/>
                <a:cs typeface="Arial"/>
                <a:sym typeface="Arial"/>
              </a:rPr>
              <a:t>Un banco internacional otorga créditos de consumo y revolving a un grupo de clientes. Al</a:t>
            </a:r>
            <a:endParaRPr sz="26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</a:pPr>
            <a:r>
              <a:rPr lang="en-US" sz="2600">
                <a:latin typeface="Arial"/>
                <a:ea typeface="Arial"/>
                <a:cs typeface="Arial"/>
                <a:sym typeface="Arial"/>
              </a:rPr>
              <a:t>pasar de los meses, algunos de ellos registran morosidad, es decir, no cumplen con su compromiso de pago</a:t>
            </a:r>
            <a:endParaRPr sz="26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</a:pPr>
            <a:r>
              <a:t/>
            </a:r>
            <a:endParaRPr sz="26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</a:pPr>
            <a:r>
              <a:rPr lang="en-US" sz="2600">
                <a:latin typeface="Arial"/>
                <a:ea typeface="Arial"/>
                <a:cs typeface="Arial"/>
                <a:sym typeface="Arial"/>
              </a:rPr>
              <a:t>Se espera elaborar un modelo para predecir el comportamiento de futuros buenos pagadores en </a:t>
            </a:r>
            <a:r>
              <a:rPr b="1" lang="en-US" sz="2600">
                <a:latin typeface="Arial"/>
                <a:ea typeface="Arial"/>
                <a:cs typeface="Arial"/>
                <a:sym typeface="Arial"/>
              </a:rPr>
              <a:t>créditos de consumo</a:t>
            </a:r>
            <a:r>
              <a:rPr lang="en-US" sz="2600">
                <a:latin typeface="Arial"/>
                <a:ea typeface="Arial"/>
                <a:cs typeface="Arial"/>
                <a:sym typeface="Arial"/>
              </a:rPr>
              <a:t>.</a:t>
            </a:r>
            <a:endParaRPr sz="26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7" name="Google Shape;1527;g15879de9899_2_1"/>
          <p:cNvSpPr txBox="1"/>
          <p:nvPr>
            <p:ph idx="11" type="ftr"/>
          </p:nvPr>
        </p:nvSpPr>
        <p:spPr>
          <a:xfrm>
            <a:off x="10507991" y="9463858"/>
            <a:ext cx="57906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Open Sans"/>
                <a:ea typeface="Open Sans"/>
                <a:cs typeface="Open Sans"/>
                <a:sym typeface="Open Sans"/>
              </a:rPr>
              <a:t>Proyecto Data Science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push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2" name="Shape 1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" name="Google Shape;1873;g152399a9c80_2_0"/>
          <p:cNvSpPr txBox="1"/>
          <p:nvPr>
            <p:ph idx="1" type="body"/>
          </p:nvPr>
        </p:nvSpPr>
        <p:spPr>
          <a:xfrm>
            <a:off x="3166542" y="1543100"/>
            <a:ext cx="143295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rmAutofit fontScale="92500"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8D8D8D"/>
              </a:buClr>
              <a:buSzPct val="100000"/>
              <a:buNone/>
            </a:pPr>
            <a:r>
              <a:rPr lang="en-US"/>
              <a:t>Análisis descriptivo de variables relevantes</a:t>
            </a:r>
            <a:endParaRPr/>
          </a:p>
        </p:txBody>
      </p:sp>
      <p:sp>
        <p:nvSpPr>
          <p:cNvPr id="1874" name="Google Shape;1874;g152399a9c80_2_0"/>
          <p:cNvSpPr txBox="1"/>
          <p:nvPr>
            <p:ph idx="4294967295" type="body"/>
          </p:nvPr>
        </p:nvSpPr>
        <p:spPr>
          <a:xfrm>
            <a:off x="1563325" y="2579650"/>
            <a:ext cx="8704500" cy="583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rmAutofit lnSpcReduction="10000"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</a:pPr>
            <a:r>
              <a:rPr lang="en-US" sz="2800">
                <a:latin typeface="Arial"/>
                <a:ea typeface="Arial"/>
                <a:cs typeface="Arial"/>
                <a:sym typeface="Arial"/>
              </a:rPr>
              <a:t>En los gráficos 8 y 9 estudiamos el comportamiento de la variable  AMT_CREDIT, que representa la cantidad total del préstamo realizado y sucede el mismo efecto que la variable anterior, al aplicar el logaritmo a la variable podemos centrar y/o normalizar  la variable.</a:t>
            </a:r>
            <a:endParaRPr sz="2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</a:pPr>
            <a:r>
              <a:t/>
            </a:r>
            <a:endParaRPr sz="2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</a:pPr>
            <a:r>
              <a:rPr b="1" lang="en-US" sz="2800">
                <a:latin typeface="Arial"/>
                <a:ea typeface="Arial"/>
                <a:cs typeface="Arial"/>
                <a:sym typeface="Arial"/>
              </a:rPr>
              <a:t>Después de los análisis realizados a los archivos de datos podemos decir que existen variables que serán recodificas, normalizadas y otras eliminadas. </a:t>
            </a:r>
            <a:endParaRPr b="1" sz="2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</a:pPr>
            <a:r>
              <a:t/>
            </a:r>
            <a:endParaRPr sz="2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5" name="Google Shape;1875;g152399a9c80_2_0"/>
          <p:cNvSpPr txBox="1"/>
          <p:nvPr>
            <p:ph idx="12" type="sldNum"/>
          </p:nvPr>
        </p:nvSpPr>
        <p:spPr>
          <a:xfrm>
            <a:off x="17151170" y="9432788"/>
            <a:ext cx="10800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76" name="Google Shape;1876;g152399a9c80_2_0"/>
          <p:cNvSpPr txBox="1"/>
          <p:nvPr>
            <p:ph idx="11" type="ftr"/>
          </p:nvPr>
        </p:nvSpPr>
        <p:spPr>
          <a:xfrm>
            <a:off x="10507991" y="9463858"/>
            <a:ext cx="57906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Open Sans"/>
                <a:ea typeface="Open Sans"/>
                <a:cs typeface="Open Sans"/>
                <a:sym typeface="Open Sans"/>
              </a:rPr>
              <a:t>Proyecto Data Science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877" name="Google Shape;1877;g152399a9c80_2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08000" y="910275"/>
            <a:ext cx="6952501" cy="41771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8" name="Google Shape;1878;g152399a9c80_2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869025" y="5060525"/>
            <a:ext cx="6230475" cy="3951400"/>
          </a:xfrm>
          <a:prstGeom prst="rect">
            <a:avLst/>
          </a:prstGeom>
          <a:noFill/>
          <a:ln>
            <a:noFill/>
          </a:ln>
        </p:spPr>
      </p:pic>
      <p:sp>
        <p:nvSpPr>
          <p:cNvPr id="1879" name="Google Shape;1879;g152399a9c80_2_0"/>
          <p:cNvSpPr txBox="1"/>
          <p:nvPr>
            <p:ph type="title"/>
          </p:nvPr>
        </p:nvSpPr>
        <p:spPr>
          <a:xfrm>
            <a:off x="3072630" y="246956"/>
            <a:ext cx="14349600" cy="120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Ultra"/>
              <a:buNone/>
            </a:pPr>
            <a:r>
              <a:rPr lang="en-US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Anexo: Análisis descriptivo 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3" name="Shape 1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" name="Google Shape;1884;g15879de9899_2_13"/>
          <p:cNvSpPr txBox="1"/>
          <p:nvPr>
            <p:ph type="title"/>
          </p:nvPr>
        </p:nvSpPr>
        <p:spPr>
          <a:xfrm>
            <a:off x="3072630" y="246956"/>
            <a:ext cx="14349600" cy="120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Ultra"/>
              <a:buNone/>
            </a:pPr>
            <a:r>
              <a:rPr lang="en-US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Anexo: Modelo </a:t>
            </a:r>
            <a:r>
              <a:rPr lang="en-US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descriptivo </a:t>
            </a:r>
            <a:endParaRPr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5" name="Google Shape;1885;g15879de9899_2_13"/>
          <p:cNvSpPr txBox="1"/>
          <p:nvPr>
            <p:ph idx="1" type="body"/>
          </p:nvPr>
        </p:nvSpPr>
        <p:spPr>
          <a:xfrm>
            <a:off x="3166542" y="1543100"/>
            <a:ext cx="143295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rmAutofit fontScale="92500"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8D8D8D"/>
              </a:buClr>
              <a:buSzPct val="100000"/>
              <a:buNone/>
            </a:pPr>
            <a:r>
              <a:rPr lang="en-US"/>
              <a:t>Análisis de datos</a:t>
            </a:r>
            <a:endParaRPr/>
          </a:p>
        </p:txBody>
      </p:sp>
      <p:sp>
        <p:nvSpPr>
          <p:cNvPr id="1886" name="Google Shape;1886;g15879de9899_2_13"/>
          <p:cNvSpPr txBox="1"/>
          <p:nvPr>
            <p:ph idx="12" type="sldNum"/>
          </p:nvPr>
        </p:nvSpPr>
        <p:spPr>
          <a:xfrm>
            <a:off x="17151170" y="9432788"/>
            <a:ext cx="10800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87" name="Google Shape;1887;g15879de9899_2_13"/>
          <p:cNvSpPr txBox="1"/>
          <p:nvPr>
            <p:ph idx="11" type="ftr"/>
          </p:nvPr>
        </p:nvSpPr>
        <p:spPr>
          <a:xfrm>
            <a:off x="10507991" y="9463858"/>
            <a:ext cx="57906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Open Sans"/>
                <a:ea typeface="Open Sans"/>
                <a:cs typeface="Open Sans"/>
                <a:sym typeface="Open Sans"/>
              </a:rPr>
              <a:t>Proyecto Data Science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88" name="Google Shape;1888;g15879de9899_2_13"/>
          <p:cNvSpPr txBox="1"/>
          <p:nvPr/>
        </p:nvSpPr>
        <p:spPr>
          <a:xfrm>
            <a:off x="4606749" y="2216900"/>
            <a:ext cx="90726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rmAutofit fontScale="92500"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b="1" i="0" lang="en-US" sz="2400" u="none" cap="none" strike="noStrike">
                <a:solidFill>
                  <a:srgbClr val="5BB8D1"/>
                </a:solidFill>
                <a:latin typeface="Open Sans"/>
                <a:ea typeface="Open Sans"/>
                <a:cs typeface="Open Sans"/>
                <a:sym typeface="Open Sans"/>
              </a:rPr>
              <a:t>Logit Regression</a:t>
            </a:r>
            <a:endParaRPr b="1" i="0" sz="2400" u="none" cap="none" strike="noStrike">
              <a:solidFill>
                <a:srgbClr val="5BB8D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889" name="Google Shape;1889;g15879de9899_2_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11925" y="2845675"/>
            <a:ext cx="10614950" cy="474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1" name="Shape 1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2" name="Google Shape;1532;g15879de9899_2_24"/>
          <p:cNvSpPr txBox="1"/>
          <p:nvPr>
            <p:ph type="title"/>
          </p:nvPr>
        </p:nvSpPr>
        <p:spPr>
          <a:xfrm>
            <a:off x="3072630" y="246956"/>
            <a:ext cx="14349600" cy="120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6000"/>
              <a:buFont typeface="Ultra"/>
              <a:buNone/>
            </a:pPr>
            <a:r>
              <a:rPr lang="en-US">
                <a:latin typeface="Open Sans SemiBold"/>
                <a:ea typeface="Open Sans SemiBold"/>
                <a:cs typeface="Open Sans SemiBold"/>
                <a:sym typeface="Open Sans SemiBold"/>
              </a:rPr>
              <a:t>Motivación del </a:t>
            </a:r>
            <a:r>
              <a:rPr lang="en-US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Tema</a:t>
            </a:r>
            <a:endParaRPr/>
          </a:p>
        </p:txBody>
      </p:sp>
      <p:sp>
        <p:nvSpPr>
          <p:cNvPr id="1533" name="Google Shape;1533;g15879de9899_2_24"/>
          <p:cNvSpPr txBox="1"/>
          <p:nvPr>
            <p:ph idx="12" type="sldNum"/>
          </p:nvPr>
        </p:nvSpPr>
        <p:spPr>
          <a:xfrm>
            <a:off x="17151170" y="9432788"/>
            <a:ext cx="10800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34" name="Google Shape;1534;g15879de9899_2_24"/>
          <p:cNvSpPr txBox="1"/>
          <p:nvPr>
            <p:ph idx="1" type="body"/>
          </p:nvPr>
        </p:nvSpPr>
        <p:spPr>
          <a:xfrm>
            <a:off x="3166542" y="1543100"/>
            <a:ext cx="143295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rmAutofit fontScale="92500"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8D8D8D"/>
              </a:buClr>
              <a:buSzPct val="100000"/>
              <a:buNone/>
            </a:pPr>
            <a:r>
              <a:rPr lang="en-US"/>
              <a:t>Motivación del tema</a:t>
            </a:r>
            <a:endParaRPr/>
          </a:p>
        </p:txBody>
      </p:sp>
      <p:sp>
        <p:nvSpPr>
          <p:cNvPr id="1535" name="Google Shape;1535;g15879de9899_2_24"/>
          <p:cNvSpPr txBox="1"/>
          <p:nvPr>
            <p:ph idx="4294967295" type="body"/>
          </p:nvPr>
        </p:nvSpPr>
        <p:spPr>
          <a:xfrm>
            <a:off x="2747175" y="3859050"/>
            <a:ext cx="13938000" cy="46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Autofit/>
          </a:bodyPr>
          <a:lstStyle/>
          <a:p>
            <a:pPr indent="0" lvl="0" marL="45720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2400"/>
              <a:buNone/>
            </a:pPr>
            <a:r>
              <a:rPr b="1" lang="en-US" sz="2600">
                <a:latin typeface="Arial"/>
                <a:ea typeface="Arial"/>
                <a:cs typeface="Arial"/>
                <a:sym typeface="Arial"/>
              </a:rPr>
              <a:t>Del lado del Usuario:</a:t>
            </a:r>
            <a:r>
              <a:rPr lang="en-US" sz="2600">
                <a:latin typeface="Arial"/>
                <a:ea typeface="Arial"/>
                <a:cs typeface="Arial"/>
                <a:sym typeface="Arial"/>
              </a:rPr>
              <a:t> Conocer las variables que interactúan a la hora de solicitar un nuevo crédito. </a:t>
            </a:r>
            <a:endParaRPr sz="26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26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2400"/>
              <a:buNone/>
            </a:pPr>
            <a:r>
              <a:rPr b="1" lang="en-US" sz="2600">
                <a:latin typeface="Arial"/>
                <a:ea typeface="Arial"/>
                <a:cs typeface="Arial"/>
                <a:sym typeface="Arial"/>
              </a:rPr>
              <a:t>Del lado del Banco</a:t>
            </a:r>
            <a:r>
              <a:rPr lang="en-US" sz="2600">
                <a:latin typeface="Arial"/>
                <a:ea typeface="Arial"/>
                <a:cs typeface="Arial"/>
                <a:sym typeface="Arial"/>
              </a:rPr>
              <a:t>: Tener herramientas eficientes en el proceso de evaluación crediticia.</a:t>
            </a:r>
            <a:endParaRPr sz="26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26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2400"/>
              <a:buNone/>
            </a:pPr>
            <a:r>
              <a:rPr b="1" lang="en-US" sz="2600">
                <a:latin typeface="Arial"/>
                <a:ea typeface="Arial"/>
                <a:cs typeface="Arial"/>
                <a:sym typeface="Arial"/>
              </a:rPr>
              <a:t>Observación Grupal</a:t>
            </a:r>
            <a:r>
              <a:rPr lang="en-US" sz="2600">
                <a:latin typeface="Arial"/>
                <a:ea typeface="Arial"/>
                <a:cs typeface="Arial"/>
                <a:sym typeface="Arial"/>
              </a:rPr>
              <a:t>: Poner en práctica los conocimientos adquiridos en un ejercicio cercano a lo laboral como Data Scientist.</a:t>
            </a:r>
            <a:endParaRPr sz="26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sz="26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</a:pPr>
            <a:r>
              <a:t/>
            </a:r>
            <a:endParaRPr sz="2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6" name="Google Shape;1536;g15879de9899_2_24"/>
          <p:cNvSpPr txBox="1"/>
          <p:nvPr>
            <p:ph idx="11" type="ftr"/>
          </p:nvPr>
        </p:nvSpPr>
        <p:spPr>
          <a:xfrm>
            <a:off x="10507991" y="9463858"/>
            <a:ext cx="57906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Open Sans"/>
                <a:ea typeface="Open Sans"/>
                <a:cs typeface="Open Sans"/>
                <a:sym typeface="Open Sans"/>
              </a:rPr>
              <a:t>Proyecto Data Science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537" name="Google Shape;1537;g15879de9899_2_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85713" y="3859020"/>
            <a:ext cx="1080000" cy="11202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grpSp>
        <p:nvGrpSpPr>
          <p:cNvPr id="1538" name="Google Shape;1538;g15879de9899_2_24"/>
          <p:cNvGrpSpPr/>
          <p:nvPr/>
        </p:nvGrpSpPr>
        <p:grpSpPr>
          <a:xfrm>
            <a:off x="649245" y="7232260"/>
            <a:ext cx="2423389" cy="1189172"/>
            <a:chOff x="684495" y="7123285"/>
            <a:chExt cx="2423389" cy="1189172"/>
          </a:xfrm>
        </p:grpSpPr>
        <p:pic>
          <p:nvPicPr>
            <p:cNvPr id="1539" name="Google Shape;1539;g15879de9899_2_2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937738" y="7123285"/>
              <a:ext cx="1170146" cy="1185843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49803"/>
                </a:srgbClr>
              </a:outerShdw>
            </a:effectLst>
          </p:spPr>
        </p:pic>
        <p:pic>
          <p:nvPicPr>
            <p:cNvPr id="1540" name="Google Shape;1540;g15879de9899_2_2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84495" y="7123287"/>
              <a:ext cx="1170146" cy="1185843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49803"/>
                </a:srgbClr>
              </a:outerShdw>
            </a:effectLst>
          </p:spPr>
        </p:pic>
        <p:pic>
          <p:nvPicPr>
            <p:cNvPr id="1541" name="Google Shape;1541;g15879de9899_2_24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523417" y="7123287"/>
              <a:ext cx="1170146" cy="1185843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49803"/>
                </a:srgbClr>
              </a:outerShdw>
            </a:effectLst>
          </p:spPr>
        </p:pic>
        <p:pic>
          <p:nvPicPr>
            <p:cNvPr id="1542" name="Google Shape;1542;g15879de9899_2_2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11236" y="7126614"/>
              <a:ext cx="1170146" cy="1185843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49803"/>
                </a:srgbClr>
              </a:outerShdw>
            </a:effectLst>
          </p:spPr>
        </p:pic>
      </p:grpSp>
      <p:pic>
        <p:nvPicPr>
          <p:cNvPr id="1543" name="Google Shape;1543;g15879de9899_2_24"/>
          <p:cNvPicPr preferRelativeResize="0"/>
          <p:nvPr/>
        </p:nvPicPr>
        <p:blipFill rotWithShape="1">
          <a:blip r:embed="rId7">
            <a:alphaModFix/>
          </a:blip>
          <a:srcRect b="0" l="0" r="0" t="8290"/>
          <a:stretch/>
        </p:blipFill>
        <p:spPr>
          <a:xfrm>
            <a:off x="979588" y="5221400"/>
            <a:ext cx="1892275" cy="1388324"/>
          </a:xfrm>
          <a:prstGeom prst="rect">
            <a:avLst/>
          </a:prstGeom>
          <a:noFill/>
          <a:ln>
            <a:noFill/>
          </a:ln>
        </p:spPr>
      </p:pic>
      <p:sp>
        <p:nvSpPr>
          <p:cNvPr id="1544" name="Google Shape;1544;g15879de9899_2_24"/>
          <p:cNvSpPr txBox="1"/>
          <p:nvPr>
            <p:ph idx="4294967295" type="body"/>
          </p:nvPr>
        </p:nvSpPr>
        <p:spPr>
          <a:xfrm>
            <a:off x="2023050" y="2526601"/>
            <a:ext cx="7426800" cy="790500"/>
          </a:xfrm>
          <a:prstGeom prst="rect">
            <a:avLst/>
          </a:prstGeom>
          <a:noFill/>
          <a:ln>
            <a:noFill/>
          </a:ln>
        </p:spPr>
        <p:txBody>
          <a:bodyPr anchorCtr="0" anchor="b" bIns="81625" lIns="163275" spcFirstLastPara="1" rIns="163275" wrap="square" tIns="81625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</a:pPr>
            <a:r>
              <a:rPr lang="en-US" sz="36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Motivación</a:t>
            </a:r>
            <a:endParaRPr sz="3600">
              <a:solidFill>
                <a:schemeClr val="accent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45" name="Google Shape;1545;g15879de9899_2_24"/>
          <p:cNvCxnSpPr/>
          <p:nvPr/>
        </p:nvCxnSpPr>
        <p:spPr>
          <a:xfrm flipH="1" rot="10800000">
            <a:off x="2145450" y="3339500"/>
            <a:ext cx="2249400" cy="9000"/>
          </a:xfrm>
          <a:prstGeom prst="straightConnector1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cxnSp>
    </p:spTree>
  </p:cSld>
  <p:clrMapOvr>
    <a:masterClrMapping/>
  </p:clrMapOvr>
  <mc:AlternateContent>
    <mc:Choice Requires="p14">
      <p:transition spd="slow" p14:dur="1000">
        <p:push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9" name="Shape 1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0" name="Google Shape;1550;g1384e0add72_1_0"/>
          <p:cNvSpPr txBox="1"/>
          <p:nvPr>
            <p:ph idx="12" type="sldNum"/>
          </p:nvPr>
        </p:nvSpPr>
        <p:spPr>
          <a:xfrm>
            <a:off x="17151170" y="9432788"/>
            <a:ext cx="10800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51" name="Google Shape;1551;g1384e0add72_1_0"/>
          <p:cNvSpPr txBox="1"/>
          <p:nvPr>
            <p:ph idx="1" type="body"/>
          </p:nvPr>
        </p:nvSpPr>
        <p:spPr>
          <a:xfrm>
            <a:off x="3166542" y="1543100"/>
            <a:ext cx="143295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rmAutofit fontScale="92500"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8D8D8D"/>
              </a:buClr>
              <a:buSzPct val="100000"/>
              <a:buNone/>
            </a:pPr>
            <a:r>
              <a:rPr lang="en-US"/>
              <a:t>Desarrollo de la Investigación</a:t>
            </a:r>
            <a:endParaRPr/>
          </a:p>
        </p:txBody>
      </p:sp>
      <p:sp>
        <p:nvSpPr>
          <p:cNvPr id="1552" name="Google Shape;1552;g1384e0add72_1_0"/>
          <p:cNvSpPr txBox="1"/>
          <p:nvPr>
            <p:ph idx="2" type="body"/>
          </p:nvPr>
        </p:nvSpPr>
        <p:spPr>
          <a:xfrm>
            <a:off x="2023050" y="2655891"/>
            <a:ext cx="7426800" cy="790500"/>
          </a:xfrm>
          <a:prstGeom prst="rect">
            <a:avLst/>
          </a:prstGeom>
          <a:noFill/>
          <a:ln>
            <a:noFill/>
          </a:ln>
        </p:spPr>
        <p:txBody>
          <a:bodyPr anchorCtr="0" anchor="b" bIns="81625" lIns="163275" spcFirstLastPara="1" rIns="163275" wrap="square" tIns="81625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</a:pPr>
            <a:r>
              <a:rPr lang="en-US"/>
              <a:t>Hipótesis</a:t>
            </a:r>
            <a:endParaRPr sz="3300"/>
          </a:p>
        </p:txBody>
      </p:sp>
      <p:sp>
        <p:nvSpPr>
          <p:cNvPr id="1553" name="Google Shape;1553;g1384e0add72_1_0"/>
          <p:cNvSpPr txBox="1"/>
          <p:nvPr>
            <p:ph idx="11" type="ftr"/>
          </p:nvPr>
        </p:nvSpPr>
        <p:spPr>
          <a:xfrm>
            <a:off x="10507991" y="9463858"/>
            <a:ext cx="57906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Open Sans"/>
                <a:ea typeface="Open Sans"/>
                <a:cs typeface="Open Sans"/>
                <a:sym typeface="Open Sans"/>
              </a:rPr>
              <a:t>Proyecto Data Science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54" name="Google Shape;1554;g1384e0add72_1_0"/>
          <p:cNvSpPr txBox="1"/>
          <p:nvPr>
            <p:ph idx="3" type="body"/>
          </p:nvPr>
        </p:nvSpPr>
        <p:spPr>
          <a:xfrm>
            <a:off x="2709065" y="3362068"/>
            <a:ext cx="13938000" cy="12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rm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</a:pPr>
            <a:r>
              <a:rPr lang="en-US" sz="2800"/>
              <a:t>Las variables económicas, son más determinantes que las variables sociales para optar a un nuevo crédito.</a:t>
            </a:r>
            <a:endParaRPr sz="2800"/>
          </a:p>
        </p:txBody>
      </p:sp>
      <p:sp>
        <p:nvSpPr>
          <p:cNvPr id="1555" name="Google Shape;1555;g1384e0add72_1_0"/>
          <p:cNvSpPr txBox="1"/>
          <p:nvPr>
            <p:ph idx="4" type="body"/>
          </p:nvPr>
        </p:nvSpPr>
        <p:spPr>
          <a:xfrm>
            <a:off x="2023050" y="4866245"/>
            <a:ext cx="7426800" cy="790500"/>
          </a:xfrm>
          <a:prstGeom prst="rect">
            <a:avLst/>
          </a:prstGeom>
          <a:noFill/>
          <a:ln>
            <a:noFill/>
          </a:ln>
        </p:spPr>
        <p:txBody>
          <a:bodyPr anchorCtr="0" anchor="b" bIns="81625" lIns="163275" spcFirstLastPara="1" rIns="163275" wrap="square" tIns="81625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3600"/>
              <a:buNone/>
            </a:pPr>
            <a:r>
              <a:rPr lang="en-US"/>
              <a:t>Pregunta de investigación</a:t>
            </a:r>
            <a:endParaRPr/>
          </a:p>
        </p:txBody>
      </p:sp>
      <p:sp>
        <p:nvSpPr>
          <p:cNvPr id="1556" name="Google Shape;1556;g1384e0add72_1_0"/>
          <p:cNvSpPr txBox="1"/>
          <p:nvPr>
            <p:ph idx="5" type="body"/>
          </p:nvPr>
        </p:nvSpPr>
        <p:spPr>
          <a:xfrm>
            <a:off x="2709065" y="5572422"/>
            <a:ext cx="13938000" cy="12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rm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</a:pPr>
            <a:r>
              <a:rPr lang="en-US" sz="2800"/>
              <a:t>¿Cuáles son las variables que influyen en un buen comportamiento de pago?</a:t>
            </a:r>
            <a:endParaRPr sz="2800"/>
          </a:p>
          <a:p>
            <a:pPr indent="0" lvl="0" marL="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sz="2800"/>
          </a:p>
        </p:txBody>
      </p:sp>
      <p:sp>
        <p:nvSpPr>
          <p:cNvPr id="1557" name="Google Shape;1557;g1384e0add72_1_0"/>
          <p:cNvSpPr txBox="1"/>
          <p:nvPr>
            <p:ph idx="6" type="body"/>
          </p:nvPr>
        </p:nvSpPr>
        <p:spPr>
          <a:xfrm>
            <a:off x="2023050" y="7076598"/>
            <a:ext cx="7426800" cy="790500"/>
          </a:xfrm>
          <a:prstGeom prst="rect">
            <a:avLst/>
          </a:prstGeom>
          <a:noFill/>
          <a:ln>
            <a:noFill/>
          </a:ln>
        </p:spPr>
        <p:txBody>
          <a:bodyPr anchorCtr="0" anchor="b" bIns="81625" lIns="163275" spcFirstLastPara="1" rIns="163275" wrap="square" tIns="81625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3600"/>
              <a:buNone/>
            </a:pPr>
            <a:r>
              <a:rPr lang="en-US"/>
              <a:t>Vector Objetivo</a:t>
            </a:r>
            <a:endParaRPr/>
          </a:p>
        </p:txBody>
      </p:sp>
      <p:sp>
        <p:nvSpPr>
          <p:cNvPr id="1558" name="Google Shape;1558;g1384e0add72_1_0"/>
          <p:cNvSpPr txBox="1"/>
          <p:nvPr>
            <p:ph idx="7" type="body"/>
          </p:nvPr>
        </p:nvSpPr>
        <p:spPr>
          <a:xfrm>
            <a:off x="2709065" y="7782775"/>
            <a:ext cx="13938000" cy="12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SzPts val="2000"/>
              <a:buNone/>
            </a:pPr>
            <a:r>
              <a:rPr lang="en-US" sz="2800"/>
              <a:t>TARGET, determina si el cliente tiene dificultades para pagar (0 si, 1 no)</a:t>
            </a:r>
            <a:endParaRPr sz="2900"/>
          </a:p>
        </p:txBody>
      </p:sp>
      <p:sp>
        <p:nvSpPr>
          <p:cNvPr id="1559" name="Google Shape;1559;g1384e0add72_1_0"/>
          <p:cNvSpPr txBox="1"/>
          <p:nvPr>
            <p:ph type="title"/>
          </p:nvPr>
        </p:nvSpPr>
        <p:spPr>
          <a:xfrm>
            <a:off x="3072630" y="246956"/>
            <a:ext cx="14349600" cy="120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6000"/>
              <a:buFont typeface="Ultra"/>
              <a:buNone/>
            </a:pPr>
            <a:r>
              <a:rPr lang="en-US">
                <a:latin typeface="Open Sans SemiBold"/>
                <a:ea typeface="Open Sans SemiBold"/>
                <a:cs typeface="Open Sans SemiBold"/>
                <a:sym typeface="Open Sans SemiBold"/>
              </a:rPr>
              <a:t>Planificación de la </a:t>
            </a:r>
            <a:r>
              <a:rPr lang="en-US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Investigación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000">
        <p:push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3" name="Shape 1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4" name="Google Shape;1564;g1384e0add72_1_11"/>
          <p:cNvSpPr txBox="1"/>
          <p:nvPr>
            <p:ph idx="12" type="sldNum"/>
          </p:nvPr>
        </p:nvSpPr>
        <p:spPr>
          <a:xfrm>
            <a:off x="17151170" y="9432788"/>
            <a:ext cx="10800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65" name="Google Shape;1565;g1384e0add72_1_11"/>
          <p:cNvSpPr txBox="1"/>
          <p:nvPr>
            <p:ph idx="1" type="body"/>
          </p:nvPr>
        </p:nvSpPr>
        <p:spPr>
          <a:xfrm>
            <a:off x="3166542" y="1543100"/>
            <a:ext cx="143295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rmAutofit fontScale="92500"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8D8D8D"/>
              </a:buClr>
              <a:buSzPct val="100000"/>
              <a:buNone/>
            </a:pPr>
            <a:r>
              <a:rPr lang="en-US"/>
              <a:t>Desarrollo de la Investigación</a:t>
            </a:r>
            <a:endParaRPr/>
          </a:p>
        </p:txBody>
      </p:sp>
      <p:sp>
        <p:nvSpPr>
          <p:cNvPr id="1566" name="Google Shape;1566;g1384e0add72_1_11"/>
          <p:cNvSpPr txBox="1"/>
          <p:nvPr>
            <p:ph idx="2" type="body"/>
          </p:nvPr>
        </p:nvSpPr>
        <p:spPr>
          <a:xfrm>
            <a:off x="2023051" y="3178605"/>
            <a:ext cx="6833700" cy="790500"/>
          </a:xfrm>
          <a:prstGeom prst="rect">
            <a:avLst/>
          </a:prstGeom>
          <a:noFill/>
          <a:ln>
            <a:noFill/>
          </a:ln>
        </p:spPr>
        <p:txBody>
          <a:bodyPr anchorCtr="0" anchor="b" bIns="81625" lIns="163275" spcFirstLastPara="1" rIns="163275" wrap="square" tIns="81625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</a:pPr>
            <a:r>
              <a:rPr lang="en-US"/>
              <a:t>Objetivo General</a:t>
            </a:r>
            <a:endParaRPr/>
          </a:p>
        </p:txBody>
      </p:sp>
      <p:sp>
        <p:nvSpPr>
          <p:cNvPr id="1567" name="Google Shape;1567;g1384e0add72_1_11"/>
          <p:cNvSpPr txBox="1"/>
          <p:nvPr>
            <p:ph idx="11" type="ftr"/>
          </p:nvPr>
        </p:nvSpPr>
        <p:spPr>
          <a:xfrm>
            <a:off x="10507991" y="9463858"/>
            <a:ext cx="57906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Open Sans"/>
                <a:ea typeface="Open Sans"/>
                <a:cs typeface="Open Sans"/>
                <a:sym typeface="Open Sans"/>
              </a:rPr>
              <a:t>Proyecto Data Science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68" name="Google Shape;1568;g1384e0add72_1_11"/>
          <p:cNvSpPr txBox="1"/>
          <p:nvPr>
            <p:ph idx="3" type="body"/>
          </p:nvPr>
        </p:nvSpPr>
        <p:spPr>
          <a:xfrm>
            <a:off x="2556741" y="3608582"/>
            <a:ext cx="6147600" cy="47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rm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sz="3200">
              <a:latin typeface="Arial"/>
              <a:ea typeface="Arial"/>
              <a:cs typeface="Arial"/>
              <a:sym typeface="Arial"/>
            </a:endParaRPr>
          </a:p>
          <a:p>
            <a:pPr indent="-431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</a:pPr>
            <a:r>
              <a:rPr lang="en-US" sz="3200">
                <a:latin typeface="Arial"/>
                <a:ea typeface="Arial"/>
                <a:cs typeface="Arial"/>
                <a:sym typeface="Arial"/>
              </a:rPr>
              <a:t>Predecir si la persona es apta para un nuevo crédito</a:t>
            </a:r>
            <a:endParaRPr sz="1600"/>
          </a:p>
        </p:txBody>
      </p:sp>
      <p:sp>
        <p:nvSpPr>
          <p:cNvPr id="1569" name="Google Shape;1569;g1384e0add72_1_11"/>
          <p:cNvSpPr txBox="1"/>
          <p:nvPr>
            <p:ph idx="4" type="body"/>
          </p:nvPr>
        </p:nvSpPr>
        <p:spPr>
          <a:xfrm>
            <a:off x="10272884" y="3175508"/>
            <a:ext cx="6833700" cy="790500"/>
          </a:xfrm>
          <a:prstGeom prst="rect">
            <a:avLst/>
          </a:prstGeom>
          <a:noFill/>
          <a:ln>
            <a:noFill/>
          </a:ln>
        </p:spPr>
        <p:txBody>
          <a:bodyPr anchorCtr="0" anchor="b" bIns="81625" lIns="163275" spcFirstLastPara="1" rIns="163275" wrap="square" tIns="81625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3600"/>
              <a:buNone/>
            </a:pPr>
            <a:r>
              <a:rPr lang="en-US"/>
              <a:t>Objetivos Específicos</a:t>
            </a:r>
            <a:endParaRPr/>
          </a:p>
        </p:txBody>
      </p:sp>
      <p:sp>
        <p:nvSpPr>
          <p:cNvPr id="1570" name="Google Shape;1570;g1384e0add72_1_11"/>
          <p:cNvSpPr txBox="1"/>
          <p:nvPr>
            <p:ph idx="5" type="body"/>
          </p:nvPr>
        </p:nvSpPr>
        <p:spPr>
          <a:xfrm>
            <a:off x="10806499" y="3576885"/>
            <a:ext cx="6147600" cy="47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Autofit/>
          </a:bodyPr>
          <a:lstStyle/>
          <a:p>
            <a:pPr indent="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sz="2990">
              <a:latin typeface="Arial"/>
              <a:ea typeface="Arial"/>
              <a:cs typeface="Arial"/>
              <a:sym typeface="Arial"/>
            </a:endParaRPr>
          </a:p>
          <a:p>
            <a:pPr indent="-418465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990"/>
              <a:buChar char="●"/>
            </a:pPr>
            <a:r>
              <a:rPr lang="en-US" sz="2990">
                <a:latin typeface="Arial"/>
                <a:ea typeface="Arial"/>
                <a:cs typeface="Arial"/>
                <a:sym typeface="Arial"/>
              </a:rPr>
              <a:t>Identificar correlaciones entre las variables que podrían inferir en el resultado.</a:t>
            </a:r>
            <a:endParaRPr sz="299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sz="2990">
              <a:latin typeface="Arial"/>
              <a:ea typeface="Arial"/>
              <a:cs typeface="Arial"/>
              <a:sym typeface="Arial"/>
            </a:endParaRPr>
          </a:p>
          <a:p>
            <a:pPr indent="-418465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990"/>
              <a:buFont typeface="Arial"/>
              <a:buChar char="●"/>
            </a:pPr>
            <a:r>
              <a:rPr lang="en-US" sz="2990">
                <a:latin typeface="Arial"/>
                <a:ea typeface="Arial"/>
                <a:cs typeface="Arial"/>
                <a:sym typeface="Arial"/>
              </a:rPr>
              <a:t>Entrenar modelos predictivos que permitan estimar la probabilidad de buen comportamiento de los clientes.</a:t>
            </a:r>
            <a:endParaRPr sz="299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sz="299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1" name="Google Shape;1571;g1384e0add72_1_11"/>
          <p:cNvSpPr txBox="1"/>
          <p:nvPr>
            <p:ph type="title"/>
          </p:nvPr>
        </p:nvSpPr>
        <p:spPr>
          <a:xfrm>
            <a:off x="3072630" y="246956"/>
            <a:ext cx="14349600" cy="120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6000"/>
              <a:buFont typeface="Ultra"/>
              <a:buNone/>
            </a:pPr>
            <a:r>
              <a:rPr lang="en-US">
                <a:latin typeface="Open Sans SemiBold"/>
                <a:ea typeface="Open Sans SemiBold"/>
                <a:cs typeface="Open Sans SemiBold"/>
                <a:sym typeface="Open Sans SemiBold"/>
              </a:rPr>
              <a:t>Planificación de la </a:t>
            </a:r>
            <a:r>
              <a:rPr lang="en-US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Investigación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6" name="Shape 1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7" name="Google Shape;1577;g1384e0add72_0_38"/>
          <p:cNvSpPr txBox="1"/>
          <p:nvPr>
            <p:ph idx="12" type="sldNum"/>
          </p:nvPr>
        </p:nvSpPr>
        <p:spPr>
          <a:xfrm>
            <a:off x="17151170" y="9432788"/>
            <a:ext cx="10800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78" name="Google Shape;1578;g1384e0add72_0_38"/>
          <p:cNvSpPr txBox="1"/>
          <p:nvPr>
            <p:ph idx="1" type="body"/>
          </p:nvPr>
        </p:nvSpPr>
        <p:spPr>
          <a:xfrm>
            <a:off x="3166542" y="1543100"/>
            <a:ext cx="143295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rmAutofit fontScale="92500"/>
          </a:bodyPr>
          <a:lstStyle/>
          <a:p>
            <a:pPr indent="0" lvl="0" marL="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ct val="108108"/>
              <a:buNone/>
            </a:pPr>
            <a:r>
              <a:rPr lang="en-US"/>
              <a:t>Estratégia</a:t>
            </a:r>
            <a:endParaRPr/>
          </a:p>
        </p:txBody>
      </p:sp>
      <p:sp>
        <p:nvSpPr>
          <p:cNvPr id="1579" name="Google Shape;1579;g1384e0add72_0_38"/>
          <p:cNvSpPr txBox="1"/>
          <p:nvPr>
            <p:ph idx="2" type="body"/>
          </p:nvPr>
        </p:nvSpPr>
        <p:spPr>
          <a:xfrm>
            <a:off x="2023050" y="2655891"/>
            <a:ext cx="7119300" cy="790500"/>
          </a:xfrm>
          <a:prstGeom prst="rect">
            <a:avLst/>
          </a:prstGeom>
          <a:noFill/>
          <a:ln>
            <a:noFill/>
          </a:ln>
        </p:spPr>
        <p:txBody>
          <a:bodyPr anchorCtr="0" anchor="b" bIns="81625" lIns="163275" spcFirstLastPara="1" rIns="163275" wrap="square" tIns="81625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3600"/>
              <a:buNone/>
            </a:pPr>
            <a:r>
              <a:rPr lang="en-US"/>
              <a:t>Encriptación de datos sensibles</a:t>
            </a:r>
            <a:endParaRPr/>
          </a:p>
        </p:txBody>
      </p:sp>
      <p:sp>
        <p:nvSpPr>
          <p:cNvPr id="1580" name="Google Shape;1580;g1384e0add72_0_38"/>
          <p:cNvSpPr txBox="1"/>
          <p:nvPr>
            <p:ph idx="3" type="body"/>
          </p:nvPr>
        </p:nvSpPr>
        <p:spPr>
          <a:xfrm>
            <a:off x="2709066" y="2828668"/>
            <a:ext cx="6433200" cy="22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sz="3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</a:pPr>
            <a:r>
              <a:rPr lang="en-US" sz="3200">
                <a:latin typeface="Arial"/>
                <a:ea typeface="Arial"/>
                <a:cs typeface="Arial"/>
                <a:sym typeface="Arial"/>
              </a:rPr>
              <a:t>No se visualizan datos sensibles.</a:t>
            </a:r>
            <a:endParaRPr sz="3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1" name="Google Shape;1581;g1384e0add72_0_38"/>
          <p:cNvSpPr txBox="1"/>
          <p:nvPr>
            <p:ph idx="4" type="body"/>
          </p:nvPr>
        </p:nvSpPr>
        <p:spPr>
          <a:xfrm>
            <a:off x="2023050" y="6070930"/>
            <a:ext cx="7119300" cy="790500"/>
          </a:xfrm>
          <a:prstGeom prst="rect">
            <a:avLst/>
          </a:prstGeom>
          <a:noFill/>
          <a:ln>
            <a:noFill/>
          </a:ln>
        </p:spPr>
        <p:txBody>
          <a:bodyPr anchorCtr="0" anchor="b" bIns="81625" lIns="163275" spcFirstLastPara="1" rIns="163275" wrap="square" tIns="81625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3600"/>
              <a:buNone/>
            </a:pPr>
            <a:r>
              <a:rPr lang="en-US"/>
              <a:t>Tratamiento de datos</a:t>
            </a:r>
            <a:endParaRPr/>
          </a:p>
        </p:txBody>
      </p:sp>
      <p:sp>
        <p:nvSpPr>
          <p:cNvPr id="1582" name="Google Shape;1582;g1384e0add72_0_38"/>
          <p:cNvSpPr txBox="1"/>
          <p:nvPr>
            <p:ph idx="5" type="body"/>
          </p:nvPr>
        </p:nvSpPr>
        <p:spPr>
          <a:xfrm>
            <a:off x="2709066" y="6243707"/>
            <a:ext cx="6433200" cy="22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sz="3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</a:pPr>
            <a:r>
              <a:rPr lang="en-US" sz="3200">
                <a:latin typeface="Arial"/>
                <a:ea typeface="Arial"/>
                <a:cs typeface="Arial"/>
                <a:sym typeface="Arial"/>
              </a:rPr>
              <a:t>Se quitarán los registros que identifican el tipo de préstamo como crédito Revolving.</a:t>
            </a:r>
            <a:endParaRPr sz="3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3" name="Google Shape;1583;g1384e0add72_0_38"/>
          <p:cNvSpPr txBox="1"/>
          <p:nvPr>
            <p:ph idx="6" type="body"/>
          </p:nvPr>
        </p:nvSpPr>
        <p:spPr>
          <a:xfrm>
            <a:off x="10229336" y="2658941"/>
            <a:ext cx="7119300" cy="790500"/>
          </a:xfrm>
          <a:prstGeom prst="rect">
            <a:avLst/>
          </a:prstGeom>
          <a:noFill/>
          <a:ln>
            <a:noFill/>
          </a:ln>
        </p:spPr>
        <p:txBody>
          <a:bodyPr anchorCtr="0" anchor="b" bIns="81625" lIns="163275" spcFirstLastPara="1" rIns="163275" wrap="square" tIns="81625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3600"/>
              <a:buNone/>
            </a:pPr>
            <a:r>
              <a:rPr lang="en-US"/>
              <a:t>Muestreo</a:t>
            </a:r>
            <a:endParaRPr/>
          </a:p>
        </p:txBody>
      </p:sp>
      <p:sp>
        <p:nvSpPr>
          <p:cNvPr id="1584" name="Google Shape;1584;g1384e0add72_0_38"/>
          <p:cNvSpPr txBox="1"/>
          <p:nvPr>
            <p:ph idx="7" type="body"/>
          </p:nvPr>
        </p:nvSpPr>
        <p:spPr>
          <a:xfrm>
            <a:off x="10687125" y="2831725"/>
            <a:ext cx="7544100" cy="22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</a:pPr>
            <a:r>
              <a:rPr lang="en-US" sz="3200">
                <a:latin typeface="Arial"/>
                <a:ea typeface="Arial"/>
                <a:cs typeface="Arial"/>
                <a:sym typeface="Arial"/>
              </a:rPr>
              <a:t> </a:t>
            </a:r>
            <a:endParaRPr sz="3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</a:pPr>
            <a:r>
              <a:rPr lang="en-US" sz="3200">
                <a:latin typeface="Arial"/>
                <a:ea typeface="Arial"/>
                <a:cs typeface="Arial"/>
                <a:sym typeface="Arial"/>
              </a:rPr>
              <a:t>Sub-muestra balanceada </a:t>
            </a:r>
            <a:endParaRPr sz="3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</a:pPr>
            <a:r>
              <a:rPr lang="en-US" sz="3200">
                <a:latin typeface="Arial"/>
                <a:ea typeface="Arial"/>
                <a:cs typeface="Arial"/>
                <a:sym typeface="Arial"/>
              </a:rPr>
              <a:t>(condición interés corresponde al 8%)</a:t>
            </a:r>
            <a:endParaRPr sz="3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sz="3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5" name="Google Shape;1585;g1384e0add72_0_38"/>
          <p:cNvSpPr txBox="1"/>
          <p:nvPr>
            <p:ph idx="8" type="body"/>
          </p:nvPr>
        </p:nvSpPr>
        <p:spPr>
          <a:xfrm>
            <a:off x="10229336" y="6073980"/>
            <a:ext cx="7119300" cy="790500"/>
          </a:xfrm>
          <a:prstGeom prst="rect">
            <a:avLst/>
          </a:prstGeom>
          <a:noFill/>
          <a:ln>
            <a:noFill/>
          </a:ln>
        </p:spPr>
        <p:txBody>
          <a:bodyPr anchorCtr="0" anchor="b" bIns="81625" lIns="163275" spcFirstLastPara="1" rIns="163275" wrap="square" tIns="81625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3600"/>
              <a:buNone/>
            </a:pPr>
            <a:r>
              <a:rPr lang="en-US"/>
              <a:t>Análisis exploratorio</a:t>
            </a:r>
            <a:endParaRPr/>
          </a:p>
        </p:txBody>
      </p:sp>
      <p:sp>
        <p:nvSpPr>
          <p:cNvPr id="1586" name="Google Shape;1586;g1384e0add72_0_38"/>
          <p:cNvSpPr txBox="1"/>
          <p:nvPr>
            <p:ph idx="9" type="body"/>
          </p:nvPr>
        </p:nvSpPr>
        <p:spPr>
          <a:xfrm>
            <a:off x="10915350" y="6246748"/>
            <a:ext cx="6433200" cy="28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rm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6154"/>
              <a:buNone/>
            </a:pPr>
            <a:r>
              <a:t/>
            </a:r>
            <a:endParaRPr sz="3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6154"/>
              <a:buNone/>
            </a:pPr>
            <a:r>
              <a:rPr lang="en-US" sz="3200">
                <a:latin typeface="Arial"/>
                <a:ea typeface="Arial"/>
                <a:cs typeface="Arial"/>
                <a:sym typeface="Arial"/>
              </a:rPr>
              <a:t>Se detecta un desbalance de la clase TARGET.</a:t>
            </a:r>
            <a:endParaRPr sz="3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7" name="Google Shape;1587;g1384e0add72_0_38"/>
          <p:cNvSpPr txBox="1"/>
          <p:nvPr>
            <p:ph type="title"/>
          </p:nvPr>
        </p:nvSpPr>
        <p:spPr>
          <a:xfrm>
            <a:off x="3072630" y="246956"/>
            <a:ext cx="14349600" cy="120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6000"/>
              <a:buFont typeface="Ultra"/>
              <a:buNone/>
            </a:pPr>
            <a:r>
              <a:rPr lang="en-US">
                <a:latin typeface="Open Sans SemiBold"/>
                <a:ea typeface="Open Sans SemiBold"/>
                <a:cs typeface="Open Sans SemiBold"/>
                <a:sym typeface="Open Sans SemiBold"/>
              </a:rPr>
              <a:t>Planificación de la </a:t>
            </a:r>
            <a:r>
              <a:rPr lang="en-US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Investigación</a:t>
            </a:r>
            <a:endParaRPr/>
          </a:p>
        </p:txBody>
      </p:sp>
      <p:sp>
        <p:nvSpPr>
          <p:cNvPr id="1588" name="Google Shape;1588;g1384e0add72_0_38"/>
          <p:cNvSpPr txBox="1"/>
          <p:nvPr>
            <p:ph idx="11" type="ftr"/>
          </p:nvPr>
        </p:nvSpPr>
        <p:spPr>
          <a:xfrm>
            <a:off x="10507991" y="9463858"/>
            <a:ext cx="57906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Open Sans"/>
                <a:ea typeface="Open Sans"/>
                <a:cs typeface="Open Sans"/>
                <a:sym typeface="Open Sans"/>
              </a:rPr>
              <a:t>Proyecto Data Science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100"/>
                                        <p:tgtEl>
                                          <p:spTgt spid="15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3" name="Shape 1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4" name="Google Shape;1594;g1581be03df9_0_34"/>
          <p:cNvSpPr txBox="1"/>
          <p:nvPr>
            <p:ph idx="12" type="sldNum"/>
          </p:nvPr>
        </p:nvSpPr>
        <p:spPr>
          <a:xfrm>
            <a:off x="17151170" y="9432788"/>
            <a:ext cx="10800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95" name="Google Shape;1595;g1581be03df9_0_34"/>
          <p:cNvSpPr txBox="1"/>
          <p:nvPr>
            <p:ph idx="1" type="body"/>
          </p:nvPr>
        </p:nvSpPr>
        <p:spPr>
          <a:xfrm>
            <a:off x="3166542" y="1543100"/>
            <a:ext cx="143295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rmAutofit fontScale="92500"/>
          </a:bodyPr>
          <a:lstStyle/>
          <a:p>
            <a:pPr indent="0" lvl="0" marL="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ct val="108108"/>
              <a:buNone/>
            </a:pPr>
            <a:r>
              <a:rPr lang="en-US"/>
              <a:t>Estrategia</a:t>
            </a:r>
            <a:endParaRPr/>
          </a:p>
        </p:txBody>
      </p:sp>
      <p:sp>
        <p:nvSpPr>
          <p:cNvPr id="1596" name="Google Shape;1596;g1581be03df9_0_34"/>
          <p:cNvSpPr txBox="1"/>
          <p:nvPr>
            <p:ph idx="2" type="body"/>
          </p:nvPr>
        </p:nvSpPr>
        <p:spPr>
          <a:xfrm>
            <a:off x="12158541" y="3702537"/>
            <a:ext cx="5490600" cy="16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</p:txBody>
      </p:sp>
      <p:sp>
        <p:nvSpPr>
          <p:cNvPr id="1597" name="Google Shape;1597;g1581be03df9_0_34"/>
          <p:cNvSpPr txBox="1"/>
          <p:nvPr>
            <p:ph idx="3" type="body"/>
          </p:nvPr>
        </p:nvSpPr>
        <p:spPr>
          <a:xfrm>
            <a:off x="12158541" y="2776995"/>
            <a:ext cx="5490600" cy="773100"/>
          </a:xfrm>
          <a:prstGeom prst="rect">
            <a:avLst/>
          </a:prstGeom>
          <a:noFill/>
          <a:ln>
            <a:noFill/>
          </a:ln>
        </p:spPr>
        <p:txBody>
          <a:bodyPr anchorCtr="0" anchor="b" bIns="81625" lIns="163275" spcFirstLastPara="1" rIns="163275" wrap="square" tIns="816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2700"/>
              <a:t>Análisis Exploratorio</a:t>
            </a:r>
            <a:endParaRPr sz="2700"/>
          </a:p>
        </p:txBody>
      </p:sp>
      <p:sp>
        <p:nvSpPr>
          <p:cNvPr id="1598" name="Google Shape;1598;g1581be03df9_0_34"/>
          <p:cNvSpPr txBox="1"/>
          <p:nvPr>
            <p:ph idx="4" type="body"/>
          </p:nvPr>
        </p:nvSpPr>
        <p:spPr>
          <a:xfrm>
            <a:off x="12158541" y="6987902"/>
            <a:ext cx="5490600" cy="16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</p:txBody>
      </p:sp>
      <p:sp>
        <p:nvSpPr>
          <p:cNvPr id="1599" name="Google Shape;1599;g1581be03df9_0_34"/>
          <p:cNvSpPr txBox="1"/>
          <p:nvPr>
            <p:ph idx="5" type="body"/>
          </p:nvPr>
        </p:nvSpPr>
        <p:spPr>
          <a:xfrm>
            <a:off x="12158541" y="6062360"/>
            <a:ext cx="5490600" cy="773100"/>
          </a:xfrm>
          <a:prstGeom prst="rect">
            <a:avLst/>
          </a:prstGeom>
          <a:noFill/>
          <a:ln>
            <a:noFill/>
          </a:ln>
        </p:spPr>
        <p:txBody>
          <a:bodyPr anchorCtr="0" anchor="b" bIns="81625" lIns="163275" spcFirstLastPara="1" rIns="163275" wrap="square" tIns="816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2700"/>
              <a:t>Elaboración modelos descriptivos</a:t>
            </a:r>
            <a:endParaRPr sz="2500"/>
          </a:p>
        </p:txBody>
      </p:sp>
      <p:sp>
        <p:nvSpPr>
          <p:cNvPr id="1600" name="Google Shape;1600;g1581be03df9_0_34"/>
          <p:cNvSpPr txBox="1"/>
          <p:nvPr>
            <p:ph idx="6" type="body"/>
          </p:nvPr>
        </p:nvSpPr>
        <p:spPr>
          <a:xfrm>
            <a:off x="637261" y="3716588"/>
            <a:ext cx="5490600" cy="16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Autofit/>
          </a:bodyPr>
          <a:lstStyle/>
          <a:p>
            <a:pPr indent="0" lvl="0" marL="0" rtl="0" algn="r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</p:txBody>
      </p:sp>
      <p:sp>
        <p:nvSpPr>
          <p:cNvPr id="1601" name="Google Shape;1601;g1581be03df9_0_34"/>
          <p:cNvSpPr txBox="1"/>
          <p:nvPr>
            <p:ph idx="7" type="body"/>
          </p:nvPr>
        </p:nvSpPr>
        <p:spPr>
          <a:xfrm>
            <a:off x="637261" y="2791046"/>
            <a:ext cx="5490600" cy="773100"/>
          </a:xfrm>
          <a:prstGeom prst="rect">
            <a:avLst/>
          </a:prstGeom>
          <a:noFill/>
          <a:ln>
            <a:noFill/>
          </a:ln>
        </p:spPr>
        <p:txBody>
          <a:bodyPr anchorCtr="0" anchor="b" bIns="81625" lIns="163275" spcFirstLastPara="1" rIns="163275" wrap="square" tIns="816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2700"/>
              <a:t>Preprocesamiento de datos</a:t>
            </a:r>
            <a:endParaRPr sz="2700"/>
          </a:p>
        </p:txBody>
      </p:sp>
      <p:sp>
        <p:nvSpPr>
          <p:cNvPr id="1602" name="Google Shape;1602;g1581be03df9_0_34"/>
          <p:cNvSpPr txBox="1"/>
          <p:nvPr>
            <p:ph idx="8" type="body"/>
          </p:nvPr>
        </p:nvSpPr>
        <p:spPr>
          <a:xfrm>
            <a:off x="637261" y="7001953"/>
            <a:ext cx="5490600" cy="16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Autofit/>
          </a:bodyPr>
          <a:lstStyle/>
          <a:p>
            <a:pPr indent="0" lvl="0" marL="0" rtl="0" algn="r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</p:txBody>
      </p:sp>
      <p:sp>
        <p:nvSpPr>
          <p:cNvPr id="1603" name="Google Shape;1603;g1581be03df9_0_34"/>
          <p:cNvSpPr txBox="1"/>
          <p:nvPr>
            <p:ph idx="9" type="body"/>
          </p:nvPr>
        </p:nvSpPr>
        <p:spPr>
          <a:xfrm>
            <a:off x="637261" y="6076411"/>
            <a:ext cx="5490600" cy="773100"/>
          </a:xfrm>
          <a:prstGeom prst="rect">
            <a:avLst/>
          </a:prstGeom>
          <a:noFill/>
          <a:ln>
            <a:noFill/>
          </a:ln>
        </p:spPr>
        <p:txBody>
          <a:bodyPr anchorCtr="0" anchor="b" bIns="81625" lIns="163275" spcFirstLastPara="1" rIns="163275" wrap="square" tIns="816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2700"/>
              <a:t>Entrenamiento de modelos</a:t>
            </a:r>
            <a:endParaRPr sz="2700"/>
          </a:p>
        </p:txBody>
      </p:sp>
      <p:sp>
        <p:nvSpPr>
          <p:cNvPr id="1604" name="Google Shape;1604;g1581be03df9_0_34"/>
          <p:cNvSpPr/>
          <p:nvPr>
            <p:ph idx="14" type="pic"/>
          </p:nvPr>
        </p:nvSpPr>
        <p:spPr>
          <a:xfrm>
            <a:off x="10793062" y="3638606"/>
            <a:ext cx="684300" cy="684300"/>
          </a:xfrm>
          <a:prstGeom prst="rect">
            <a:avLst/>
          </a:prstGeom>
          <a:noFill/>
          <a:ln>
            <a:noFill/>
          </a:ln>
        </p:spPr>
      </p:sp>
      <p:sp>
        <p:nvSpPr>
          <p:cNvPr id="1605" name="Google Shape;1605;g1581be03df9_0_34"/>
          <p:cNvSpPr/>
          <p:nvPr>
            <p:ph idx="15" type="pic"/>
          </p:nvPr>
        </p:nvSpPr>
        <p:spPr>
          <a:xfrm>
            <a:off x="10797383" y="7004055"/>
            <a:ext cx="684300" cy="684300"/>
          </a:xfrm>
          <a:prstGeom prst="rect">
            <a:avLst/>
          </a:prstGeom>
          <a:noFill/>
          <a:ln>
            <a:noFill/>
          </a:ln>
        </p:spPr>
      </p:sp>
      <p:sp>
        <p:nvSpPr>
          <p:cNvPr id="1606" name="Google Shape;1606;g1581be03df9_0_34"/>
          <p:cNvSpPr/>
          <p:nvPr>
            <p:ph idx="16" type="pic"/>
          </p:nvPr>
        </p:nvSpPr>
        <p:spPr>
          <a:xfrm>
            <a:off x="6892956" y="7004055"/>
            <a:ext cx="684300" cy="684300"/>
          </a:xfrm>
          <a:prstGeom prst="rect">
            <a:avLst/>
          </a:prstGeom>
          <a:noFill/>
          <a:ln>
            <a:noFill/>
          </a:ln>
        </p:spPr>
      </p:sp>
      <p:sp>
        <p:nvSpPr>
          <p:cNvPr id="1607" name="Google Shape;1607;g1581be03df9_0_34"/>
          <p:cNvSpPr/>
          <p:nvPr>
            <p:ph idx="17" type="pic"/>
          </p:nvPr>
        </p:nvSpPr>
        <p:spPr>
          <a:xfrm>
            <a:off x="6892956" y="3638606"/>
            <a:ext cx="684300" cy="684300"/>
          </a:xfrm>
          <a:prstGeom prst="rect">
            <a:avLst/>
          </a:prstGeom>
          <a:noFill/>
          <a:ln>
            <a:noFill/>
          </a:ln>
        </p:spPr>
      </p:sp>
      <p:sp>
        <p:nvSpPr>
          <p:cNvPr id="1608" name="Google Shape;1608;g1581be03df9_0_34"/>
          <p:cNvSpPr txBox="1"/>
          <p:nvPr>
            <p:ph idx="13" type="body"/>
          </p:nvPr>
        </p:nvSpPr>
        <p:spPr>
          <a:xfrm>
            <a:off x="6982966" y="5168139"/>
            <a:ext cx="4275600" cy="77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3200"/>
              <a:buNone/>
            </a:pPr>
            <a:r>
              <a:rPr lang="en-US"/>
              <a:t>Etapas</a:t>
            </a:r>
            <a:endParaRPr/>
          </a:p>
        </p:txBody>
      </p:sp>
      <p:sp>
        <p:nvSpPr>
          <p:cNvPr id="1609" name="Google Shape;1609;g1581be03df9_0_34"/>
          <p:cNvSpPr txBox="1"/>
          <p:nvPr>
            <p:ph type="title"/>
          </p:nvPr>
        </p:nvSpPr>
        <p:spPr>
          <a:xfrm>
            <a:off x="3148830" y="246956"/>
            <a:ext cx="14349600" cy="120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6000"/>
              <a:buFont typeface="Ultra"/>
              <a:buNone/>
            </a:pPr>
            <a:r>
              <a:rPr lang="en-US">
                <a:latin typeface="Open Sans SemiBold"/>
                <a:ea typeface="Open Sans SemiBold"/>
                <a:cs typeface="Open Sans SemiBold"/>
                <a:sym typeface="Open Sans SemiBold"/>
              </a:rPr>
              <a:t>Etapas de la </a:t>
            </a:r>
            <a:r>
              <a:rPr lang="en-US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Investigación</a:t>
            </a:r>
            <a:endParaRPr/>
          </a:p>
        </p:txBody>
      </p:sp>
      <p:pic>
        <p:nvPicPr>
          <p:cNvPr id="1610" name="Google Shape;1610;g1581be03df9_0_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70575" y="3316228"/>
            <a:ext cx="1302466" cy="13021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1" name="Google Shape;1611;g1581be03df9_0_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483960" y="3316228"/>
            <a:ext cx="1302466" cy="13021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2" name="Google Shape;1612;g1581be03df9_0_3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583863" y="6710302"/>
            <a:ext cx="1302466" cy="13021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3" name="Google Shape;1613;g1581be03df9_0_3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488285" y="6695139"/>
            <a:ext cx="1302466" cy="13021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8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g14940ed4bfa_0_1"/>
          <p:cNvSpPr txBox="1"/>
          <p:nvPr>
            <p:ph idx="12" type="sldNum"/>
          </p:nvPr>
        </p:nvSpPr>
        <p:spPr>
          <a:xfrm>
            <a:off x="17151170" y="9432788"/>
            <a:ext cx="10800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20" name="Google Shape;1620;g14940ed4bfa_0_1"/>
          <p:cNvSpPr txBox="1"/>
          <p:nvPr>
            <p:ph idx="2" type="body"/>
          </p:nvPr>
        </p:nvSpPr>
        <p:spPr>
          <a:xfrm>
            <a:off x="1998775" y="2702551"/>
            <a:ext cx="7426800" cy="790500"/>
          </a:xfrm>
          <a:prstGeom prst="rect">
            <a:avLst/>
          </a:prstGeom>
          <a:noFill/>
          <a:ln>
            <a:noFill/>
          </a:ln>
        </p:spPr>
        <p:txBody>
          <a:bodyPr anchorCtr="0" anchor="b" bIns="81625" lIns="163275" spcFirstLastPara="1" rIns="163275" wrap="square" tIns="81625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3600"/>
              <a:buNone/>
            </a:pPr>
            <a:r>
              <a:rPr lang="en-US"/>
              <a:t>Datos</a:t>
            </a:r>
            <a:endParaRPr/>
          </a:p>
        </p:txBody>
      </p:sp>
      <p:sp>
        <p:nvSpPr>
          <p:cNvPr id="1621" name="Google Shape;1621;g14940ed4bfa_0_1"/>
          <p:cNvSpPr txBox="1"/>
          <p:nvPr>
            <p:ph idx="3" type="body"/>
          </p:nvPr>
        </p:nvSpPr>
        <p:spPr>
          <a:xfrm>
            <a:off x="2632875" y="3531975"/>
            <a:ext cx="13938000" cy="5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rmAutofit/>
          </a:bodyPr>
          <a:lstStyle/>
          <a:p>
            <a:pPr indent="0" lvl="0" marL="0" rtl="0" algn="just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</a:pPr>
            <a:r>
              <a:rPr lang="en-US" sz="2600">
                <a:latin typeface="Arial"/>
                <a:ea typeface="Arial"/>
                <a:cs typeface="Arial"/>
                <a:sym typeface="Arial"/>
              </a:rPr>
              <a:t>Se utilizará el dataset entregado por la academia el tienen un total de </a:t>
            </a:r>
            <a:r>
              <a:rPr b="1" lang="en-US" sz="2600">
                <a:latin typeface="Arial"/>
                <a:ea typeface="Arial"/>
                <a:cs typeface="Arial"/>
                <a:sym typeface="Arial"/>
              </a:rPr>
              <a:t>122 variables</a:t>
            </a:r>
            <a:r>
              <a:rPr lang="en-US" sz="2600">
                <a:latin typeface="Arial"/>
                <a:ea typeface="Arial"/>
                <a:cs typeface="Arial"/>
                <a:sym typeface="Arial"/>
              </a:rPr>
              <a:t> que hemos segregado en los siguientes tipos:</a:t>
            </a:r>
            <a:endParaRPr sz="26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sz="26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sz="26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sz="26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sz="26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sz="26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sz="9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</a:pPr>
            <a:r>
              <a:rPr lang="en-US" sz="2600">
                <a:latin typeface="Arial"/>
                <a:ea typeface="Arial"/>
                <a:cs typeface="Arial"/>
                <a:sym typeface="Arial"/>
              </a:rPr>
              <a:t>La muestra de modelamiento se separó en 70/30  train y test.</a:t>
            </a:r>
            <a:endParaRPr sz="2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2" name="Google Shape;1622;g14940ed4bfa_0_1"/>
          <p:cNvSpPr txBox="1"/>
          <p:nvPr>
            <p:ph idx="1" type="body"/>
          </p:nvPr>
        </p:nvSpPr>
        <p:spPr>
          <a:xfrm>
            <a:off x="3166542" y="1543100"/>
            <a:ext cx="143295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163275" spcFirstLastPara="1" rIns="163275" wrap="square" tIns="81625">
            <a:normAutofit fontScale="92500"/>
          </a:bodyPr>
          <a:lstStyle/>
          <a:p>
            <a:pPr indent="0" lvl="0" marL="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ct val="108107"/>
              <a:buNone/>
            </a:pPr>
            <a:r>
              <a:rPr lang="en-US"/>
              <a:t>Análisis de datos</a:t>
            </a:r>
            <a:endParaRPr/>
          </a:p>
        </p:txBody>
      </p:sp>
      <p:sp>
        <p:nvSpPr>
          <p:cNvPr id="1623" name="Google Shape;1623;g14940ed4bfa_0_1"/>
          <p:cNvSpPr txBox="1"/>
          <p:nvPr>
            <p:ph idx="11" type="ftr"/>
          </p:nvPr>
        </p:nvSpPr>
        <p:spPr>
          <a:xfrm>
            <a:off x="10507991" y="9463858"/>
            <a:ext cx="57906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Open Sans"/>
                <a:ea typeface="Open Sans"/>
                <a:cs typeface="Open Sans"/>
                <a:sym typeface="Open Sans"/>
              </a:rPr>
              <a:t>Proyecto Data Science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graphicFrame>
        <p:nvGraphicFramePr>
          <p:cNvPr id="1624" name="Google Shape;1624;g14940ed4bfa_0_1"/>
          <p:cNvGraphicFramePr/>
          <p:nvPr/>
        </p:nvGraphicFramePr>
        <p:xfrm>
          <a:off x="6499225" y="491169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{AC35D8F9-1AEF-47EB-A3D2-74532D40B2EA}</a:tableStyleId>
              </a:tblPr>
              <a:tblGrid>
                <a:gridCol w="2354175"/>
                <a:gridCol w="2354175"/>
              </a:tblGrid>
              <a:tr h="4887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1" lang="en-US" sz="2100" u="none" cap="none" strike="noStrike">
                          <a:solidFill>
                            <a:srgbClr val="FFFFFF"/>
                          </a:solidFill>
                        </a:rPr>
                        <a:t>Tipo</a:t>
                      </a:r>
                      <a:endParaRPr b="1" sz="21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  <a:extLst>
                      <a:ext uri="http://customooxmlschemas.google.com/">
                        <go:slidesCustomData xmlns:go="http://customooxmlschemas.google.com/" cellId="1624:0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1" lang="en-US" sz="2100" u="none" cap="none" strike="noStrike">
                          <a:solidFill>
                            <a:srgbClr val="FFFFFF"/>
                          </a:solidFill>
                        </a:rPr>
                        <a:t>Total</a:t>
                      </a:r>
                      <a:endParaRPr b="1" sz="21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  <a:extLst>
                      <a:ext uri="http://customooxmlschemas.google.com/">
                        <go:slidesCustomData xmlns:go="http://customooxmlschemas.google.com/" cellId="1624:0:1"/>
                      </a:ext>
                    </a:extLst>
                  </a:tcPr>
                </a:tc>
              </a:tr>
              <a:tr h="4887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2100" u="none" cap="none" strike="noStrike"/>
                        <a:t>Objetivo</a:t>
                      </a:r>
                      <a:endParaRPr sz="21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624:1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2100" u="none" cap="none" strike="noStrike"/>
                        <a:t>1</a:t>
                      </a:r>
                      <a:endParaRPr sz="21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624:1:1"/>
                      </a:ext>
                    </a:extLst>
                  </a:tcPr>
                </a:tc>
              </a:tr>
              <a:tr h="4887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2100" u="none" cap="none" strike="noStrike"/>
                        <a:t>ID</a:t>
                      </a:r>
                      <a:endParaRPr sz="21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624:2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2100" u="none" cap="none" strike="noStrike"/>
                        <a:t>2</a:t>
                      </a:r>
                      <a:endParaRPr sz="21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624:2:1"/>
                      </a:ext>
                    </a:extLst>
                  </a:tcPr>
                </a:tc>
              </a:tr>
              <a:tr h="4887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2100" u="none" cap="none" strike="noStrike"/>
                        <a:t>Buro</a:t>
                      </a:r>
                      <a:endParaRPr sz="21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624:3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2100" u="none" cap="none" strike="noStrike"/>
                        <a:t>37</a:t>
                      </a:r>
                      <a:endParaRPr sz="21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624:3:1"/>
                      </a:ext>
                    </a:extLst>
                  </a:tcPr>
                </a:tc>
              </a:tr>
              <a:tr h="4887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2100" u="none" cap="none" strike="noStrike"/>
                        <a:t>Otras</a:t>
                      </a:r>
                      <a:endParaRPr sz="21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624:4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2100" u="none" cap="none" strike="noStrike"/>
                        <a:t>82</a:t>
                      </a:r>
                      <a:endParaRPr sz="21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624:4:1"/>
                      </a:ext>
                    </a:extLst>
                  </a:tcPr>
                </a:tc>
              </a:tr>
              <a:tr h="4887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1" lang="en-US" sz="2100" u="none" cap="none" strike="noStrike"/>
                        <a:t>Total</a:t>
                      </a:r>
                      <a:endParaRPr b="1" sz="21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624:5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1" lang="en-US" sz="2100" u="none" cap="none" strike="noStrike"/>
                        <a:t>122</a:t>
                      </a:r>
                      <a:endParaRPr b="1" sz="21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1624:5:1"/>
                      </a:ext>
                    </a:extLst>
                  </a:tcPr>
                </a:tc>
              </a:tr>
            </a:tbl>
          </a:graphicData>
        </a:graphic>
      </p:graphicFrame>
      <p:sp>
        <p:nvSpPr>
          <p:cNvPr id="1625" name="Google Shape;1625;g14940ed4bfa_0_1"/>
          <p:cNvSpPr txBox="1"/>
          <p:nvPr>
            <p:ph type="title"/>
          </p:nvPr>
        </p:nvSpPr>
        <p:spPr>
          <a:xfrm>
            <a:off x="3148830" y="246956"/>
            <a:ext cx="14349600" cy="120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163275" spcFirstLastPara="1" rIns="163275" wrap="square" tIns="816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6000"/>
              <a:buFont typeface="Ultra"/>
              <a:buNone/>
            </a:pPr>
            <a:r>
              <a:rPr lang="en-US">
                <a:latin typeface="Open Sans SemiBold"/>
                <a:ea typeface="Open Sans SemiBold"/>
                <a:cs typeface="Open Sans SemiBold"/>
                <a:sym typeface="Open Sans SemiBold"/>
              </a:rPr>
              <a:t>Análisis </a:t>
            </a:r>
            <a:r>
              <a:rPr lang="en-US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previo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000">
        <p:push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 ​​テーマ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Vega - Header">
  <a:themeElements>
    <a:clrScheme name="A">
      <a:dk1>
        <a:srgbClr val="1C1C1C"/>
      </a:dk1>
      <a:lt1>
        <a:srgbClr val="FFFFFF"/>
      </a:lt1>
      <a:dk2>
        <a:srgbClr val="545454"/>
      </a:dk2>
      <a:lt2>
        <a:srgbClr val="EEECE1"/>
      </a:lt2>
      <a:accent1>
        <a:srgbClr val="749D2D"/>
      </a:accent1>
      <a:accent2>
        <a:srgbClr val="8C21B6"/>
      </a:accent2>
      <a:accent3>
        <a:srgbClr val="206375"/>
      </a:accent3>
      <a:accent4>
        <a:srgbClr val="B143DD"/>
      </a:accent4>
      <a:accent5>
        <a:srgbClr val="6FA8DC"/>
      </a:accent5>
      <a:accent6>
        <a:srgbClr val="5BB8D1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Vega - Free">
  <a:themeElements>
    <a:clrScheme name="A">
      <a:dk1>
        <a:srgbClr val="1C1C1C"/>
      </a:dk1>
      <a:lt1>
        <a:srgbClr val="FFFFFF"/>
      </a:lt1>
      <a:dk2>
        <a:srgbClr val="545454"/>
      </a:dk2>
      <a:lt2>
        <a:srgbClr val="EEECE1"/>
      </a:lt2>
      <a:accent1>
        <a:srgbClr val="0081A9"/>
      </a:accent1>
      <a:accent2>
        <a:srgbClr val="749D2D"/>
      </a:accent2>
      <a:accent3>
        <a:srgbClr val="8C21B6"/>
      </a:accent3>
      <a:accent4>
        <a:srgbClr val="6FA8DC"/>
      </a:accent4>
      <a:accent5>
        <a:srgbClr val="3194AF"/>
      </a:accent5>
      <a:accent6>
        <a:srgbClr val="3C78D8"/>
      </a:accent6>
      <a:hlink>
        <a:srgbClr val="00ACE2"/>
      </a:hlink>
      <a:folHlink>
        <a:srgbClr val="00ACE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2015-09-05T11:42:45Z</dcterms:created>
  <dc:creator>Jun</dc:creator>
</cp:coreProperties>
</file>